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2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8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340887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Digital Sikkerhed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45781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Beskyt dig selv online med enkle råd og værktøjer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41195"/>
            <a:ext cx="619113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A.I. og Digital Sikkerhed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3103602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933837"/>
            <a:ext cx="366498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Opdager svindel automatisk</a:t>
            </a:r>
            <a:endParaRPr lang="en-US" sz="22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04" y="3103602"/>
            <a:ext cx="4120872" cy="254686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254704" y="5933956"/>
            <a:ext cx="336387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Beskytter mod nye trusler</a:t>
            </a:r>
            <a:endParaRPr lang="en-US" sz="22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738" y="3103602"/>
            <a:ext cx="4120753" cy="254674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715738" y="5933837"/>
            <a:ext cx="40744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Giver personlige sikkerhedsråd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92035"/>
            <a:ext cx="736234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Få Hjælp til Digital Sikkerhed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1410" y="3300412"/>
            <a:ext cx="4221599" cy="2721888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460" y="3300412"/>
            <a:ext cx="4221599" cy="2721888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510" y="3300412"/>
            <a:ext cx="4221599" cy="27218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39624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Opsummering: Bliv Digitalt Sikker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267313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850"/>
              </a:lnSpc>
              <a:buNone/>
            </a:pPr>
            <a:r>
              <a:rPr lang="en-US" sz="5850" b="1" spc="-17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6636068" y="4299109"/>
            <a:ext cx="289631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Stærke adgangskoder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28421" y="3267313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850"/>
              </a:lnSpc>
              <a:buNone/>
            </a:pPr>
            <a:r>
              <a:rPr lang="en-US" sz="5850" b="1" spc="-17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5850" dirty="0"/>
          </a:p>
        </p:txBody>
      </p:sp>
      <p:sp>
        <p:nvSpPr>
          <p:cNvPr id="7" name="Text 4"/>
          <p:cNvSpPr/>
          <p:nvPr/>
        </p:nvSpPr>
        <p:spPr>
          <a:xfrm>
            <a:off x="10614898" y="42991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To-trinsbekræftelse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6280190" y="5447228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850"/>
              </a:lnSpc>
              <a:buNone/>
            </a:pPr>
            <a:r>
              <a:rPr lang="en-US" sz="5850" b="1" spc="-17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5850" dirty="0"/>
          </a:p>
        </p:txBody>
      </p:sp>
      <p:sp>
        <p:nvSpPr>
          <p:cNvPr id="9" name="Text 6"/>
          <p:cNvSpPr/>
          <p:nvPr/>
        </p:nvSpPr>
        <p:spPr>
          <a:xfrm>
            <a:off x="6666548" y="64790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Opdatér jævnligt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10228421" y="5447228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850"/>
              </a:lnSpc>
              <a:buNone/>
            </a:pPr>
            <a:r>
              <a:rPr lang="en-US" sz="5850" b="1" spc="-17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10614898" y="64790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Vær kritisk online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263616"/>
            <a:ext cx="686050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Hvad er Digital Sikkerhed?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567708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903839" y="3567708"/>
            <a:ext cx="304121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Beskyttelse af dine oplysninger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10171867" y="3567708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795516" y="3567708"/>
            <a:ext cx="304121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Sikre konti mod misbrug</a:t>
            </a:r>
            <a:endParaRPr lang="en-US" sz="2200" dirty="0"/>
          </a:p>
        </p:txBody>
      </p:sp>
      <p:sp>
        <p:nvSpPr>
          <p:cNvPr id="8" name="Shape 5"/>
          <p:cNvSpPr/>
          <p:nvPr/>
        </p:nvSpPr>
        <p:spPr>
          <a:xfrm>
            <a:off x="6280190" y="4758333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903839" y="47583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Undgå svindel på</a:t>
            </a:r>
            <a:endParaRPr lang="en-US" sz="2200" dirty="0"/>
          </a:p>
        </p:txBody>
      </p:sp>
      <p:sp>
        <p:nvSpPr>
          <p:cNvPr id="10" name="Shape 7"/>
          <p:cNvSpPr/>
          <p:nvPr/>
        </p:nvSpPr>
        <p:spPr>
          <a:xfrm>
            <a:off x="10171867" y="4758333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795516" y="4758333"/>
            <a:ext cx="304121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Handle sikkert på nettet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795516" y="5603081"/>
            <a:ext cx="304121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Internet og Cookies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Cookies' formål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Huske dine præferencer på hjemmesider (navn, profil, produkter)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Vær opmærksom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96859"/>
            <a:ext cx="397954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Nogle cookies indsamler oplysninger om dig og deles med andre virksomheder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3496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Slet din historik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3496" y="439685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Benyt browserens mulighed for at slette din web historik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68561"/>
            <a:ext cx="629162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Beskyt Dit Wifi-netværk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1917502"/>
            <a:ext cx="1134070" cy="18145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144316"/>
            <a:ext cx="32914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Brug stærk adgangskode</a:t>
            </a:r>
            <a:endParaRPr lang="en-US" sz="2200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732014"/>
            <a:ext cx="1134070" cy="1814513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268022" y="3958828"/>
            <a:ext cx="50072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Begræns adgang til betroede personer</a:t>
            </a:r>
            <a:endParaRPr lang="en-US" sz="2200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546527"/>
            <a:ext cx="1134070" cy="1814513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2268022" y="5773341"/>
            <a:ext cx="562737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Undgå offentlige netværk til følsomme data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41912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Undgå Falske Links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468064"/>
            <a:ext cx="4196358" cy="1177528"/>
          </a:xfrm>
          <a:prstGeom prst="roundRect">
            <a:avLst>
              <a:gd name="adj" fmla="val 809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5702498"/>
            <a:ext cx="349031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Tjek afsenderens </a:t>
            </a:r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
</a:t>
            </a:r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e-mailadresse og domæne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5216962" y="5468064"/>
            <a:ext cx="4196358" cy="1177528"/>
          </a:xfrm>
          <a:prstGeom prst="roundRect">
            <a:avLst>
              <a:gd name="adj" fmla="val 809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451396" y="5702498"/>
            <a:ext cx="372749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Klik kun på links fra kendte kilder/afsendere</a:t>
            </a:r>
            <a:endParaRPr lang="en-US" sz="2200" dirty="0"/>
          </a:p>
        </p:txBody>
      </p:sp>
      <p:sp>
        <p:nvSpPr>
          <p:cNvPr id="8" name="Shape 5"/>
          <p:cNvSpPr/>
          <p:nvPr/>
        </p:nvSpPr>
        <p:spPr>
          <a:xfrm>
            <a:off x="9640133" y="5468064"/>
            <a:ext cx="4196358" cy="1177528"/>
          </a:xfrm>
          <a:prstGeom prst="roundRect">
            <a:avLst>
              <a:gd name="adj" fmla="val 809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9874568" y="5702498"/>
            <a:ext cx="372749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Vær skeptisk over for uventede beskeder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498163"/>
            <a:ext cx="596598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Scamming og Malware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390" y="2547104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51390" y="3340894"/>
            <a:ext cx="452247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Brug antivirusprogram - ikke kun den gratis version.</a:t>
            </a:r>
            <a:endParaRPr lang="en-US" sz="2200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021" y="2547104"/>
            <a:ext cx="566976" cy="56697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9314021" y="3340894"/>
            <a:ext cx="452258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Vær opmærksom på mistænkelige "gode" tilbud</a:t>
            </a:r>
            <a:endParaRPr lang="en-US" sz="2200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390" y="4729996"/>
            <a:ext cx="566976" cy="56697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4451390" y="5523786"/>
            <a:ext cx="452247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Undgå at åbne ukendte filer på computer og mobil</a:t>
            </a:r>
            <a:endParaRPr lang="en-US" sz="2200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4021" y="4729996"/>
            <a:ext cx="566976" cy="566976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9314021" y="5523786"/>
            <a:ext cx="452258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Uopfordrede henvendelser kan være en trussel</a:t>
            </a:r>
            <a:endParaRPr lang="en-US" sz="2200" dirty="0"/>
          </a:p>
        </p:txBody>
      </p:sp>
      <p:sp>
        <p:nvSpPr>
          <p:cNvPr id="12" name="Text 5"/>
          <p:cNvSpPr/>
          <p:nvPr/>
        </p:nvSpPr>
        <p:spPr>
          <a:xfrm>
            <a:off x="9314021" y="6368534"/>
            <a:ext cx="4522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28530"/>
            <a:ext cx="587621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Stærke Adgangskoder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3690938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4847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Mindst 16 tegn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975146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Længere adgangskoder er sværere at hacke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04" y="3690938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4484727"/>
            <a:ext cx="346186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Bogstaver, tal og symboler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4975146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Brug en blanding af forskellige tegntyper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738" y="3690938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4484727"/>
            <a:ext cx="30906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Unikke for hver tjeneste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4975146"/>
            <a:ext cx="41207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Brug aldrig samme kode to steder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7311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To-trinsbekræftelse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362218"/>
            <a:ext cx="13042821" cy="3048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</p:sp>
      <p:sp>
        <p:nvSpPr>
          <p:cNvPr id="5" name="Shape 2"/>
          <p:cNvSpPr/>
          <p:nvPr/>
        </p:nvSpPr>
        <p:spPr>
          <a:xfrm>
            <a:off x="2323743" y="5362218"/>
            <a:ext cx="30480" cy="79379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</p:sp>
      <p:sp>
        <p:nvSpPr>
          <p:cNvPr id="6" name="Shape 3"/>
          <p:cNvSpPr/>
          <p:nvPr/>
        </p:nvSpPr>
        <p:spPr>
          <a:xfrm>
            <a:off x="2083832" y="510706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2270641" y="5192078"/>
            <a:ext cx="13656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spc="-80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1020604" y="6382941"/>
            <a:ext cx="263687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Indtast adgangskode</a:t>
            </a:r>
            <a:endParaRPr lang="en-US" sz="2200" dirty="0"/>
          </a:p>
        </p:txBody>
      </p:sp>
      <p:sp>
        <p:nvSpPr>
          <p:cNvPr id="9" name="Shape 6"/>
          <p:cNvSpPr/>
          <p:nvPr/>
        </p:nvSpPr>
        <p:spPr>
          <a:xfrm>
            <a:off x="5641181" y="5362218"/>
            <a:ext cx="30480" cy="79379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</p:sp>
      <p:sp>
        <p:nvSpPr>
          <p:cNvPr id="10" name="Shape 7"/>
          <p:cNvSpPr/>
          <p:nvPr/>
        </p:nvSpPr>
        <p:spPr>
          <a:xfrm>
            <a:off x="5401270" y="510706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554385" y="5192078"/>
            <a:ext cx="2040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spc="-80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650" dirty="0"/>
          </a:p>
        </p:txBody>
      </p:sp>
      <p:sp>
        <p:nvSpPr>
          <p:cNvPr id="12" name="Text 9"/>
          <p:cNvSpPr/>
          <p:nvPr/>
        </p:nvSpPr>
        <p:spPr>
          <a:xfrm>
            <a:off x="4337923" y="6382941"/>
            <a:ext cx="263699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Modtag kode på telefon</a:t>
            </a:r>
            <a:endParaRPr lang="en-US" sz="2200" dirty="0"/>
          </a:p>
        </p:txBody>
      </p:sp>
      <p:sp>
        <p:nvSpPr>
          <p:cNvPr id="13" name="Shape 10"/>
          <p:cNvSpPr/>
          <p:nvPr/>
        </p:nvSpPr>
        <p:spPr>
          <a:xfrm>
            <a:off x="8958620" y="5362218"/>
            <a:ext cx="30480" cy="79379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</p:sp>
      <p:sp>
        <p:nvSpPr>
          <p:cNvPr id="14" name="Shape 11"/>
          <p:cNvSpPr/>
          <p:nvPr/>
        </p:nvSpPr>
        <p:spPr>
          <a:xfrm>
            <a:off x="8718709" y="510706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8869085" y="5192078"/>
            <a:ext cx="20943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spc="-80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650" dirty="0"/>
          </a:p>
        </p:txBody>
      </p:sp>
      <p:sp>
        <p:nvSpPr>
          <p:cNvPr id="16" name="Text 13"/>
          <p:cNvSpPr/>
          <p:nvPr/>
        </p:nvSpPr>
        <p:spPr>
          <a:xfrm>
            <a:off x="7655362" y="6382941"/>
            <a:ext cx="26369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Indtast koden</a:t>
            </a:r>
            <a:endParaRPr lang="en-US" sz="2200" dirty="0"/>
          </a:p>
        </p:txBody>
      </p:sp>
      <p:sp>
        <p:nvSpPr>
          <p:cNvPr id="17" name="Shape 14"/>
          <p:cNvSpPr/>
          <p:nvPr/>
        </p:nvSpPr>
        <p:spPr>
          <a:xfrm>
            <a:off x="12276058" y="5362218"/>
            <a:ext cx="30480" cy="79379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</p:sp>
      <p:sp>
        <p:nvSpPr>
          <p:cNvPr id="18" name="Shape 15"/>
          <p:cNvSpPr/>
          <p:nvPr/>
        </p:nvSpPr>
        <p:spPr>
          <a:xfrm>
            <a:off x="12036147" y="510706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12181284" y="5192078"/>
            <a:ext cx="21990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spc="-80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2650" dirty="0"/>
          </a:p>
        </p:txBody>
      </p:sp>
      <p:sp>
        <p:nvSpPr>
          <p:cNvPr id="20" name="Text 17"/>
          <p:cNvSpPr/>
          <p:nvPr/>
        </p:nvSpPr>
        <p:spPr>
          <a:xfrm>
            <a:off x="10972800" y="6382941"/>
            <a:ext cx="263699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Sikker adgang opnået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08252"/>
            <a:ext cx="744521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Vigtigheden af Opdateringer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370659"/>
            <a:ext cx="2173724" cy="807958"/>
          </a:xfrm>
          <a:prstGeom prst="roundRect">
            <a:avLst>
              <a:gd name="adj" fmla="val 1179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3547824"/>
            <a:ext cx="11370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3597473"/>
            <a:ext cx="30287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Retter sikkerhedshuller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3080861" y="4163378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</p:sp>
      <p:sp>
        <p:nvSpPr>
          <p:cNvPr id="7" name="Shape 5"/>
          <p:cNvSpPr/>
          <p:nvPr/>
        </p:nvSpPr>
        <p:spPr>
          <a:xfrm>
            <a:off x="793790" y="4291965"/>
            <a:ext cx="4347567" cy="807958"/>
          </a:xfrm>
          <a:prstGeom prst="roundRect">
            <a:avLst>
              <a:gd name="adj" fmla="val 1179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28224" y="4469130"/>
            <a:ext cx="17002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5368171" y="4518779"/>
            <a:ext cx="248483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Forbedrer ydeevne</a:t>
            </a:r>
            <a:endParaRPr lang="en-US" sz="2200" dirty="0"/>
          </a:p>
        </p:txBody>
      </p:sp>
      <p:sp>
        <p:nvSpPr>
          <p:cNvPr id="10" name="Shape 8"/>
          <p:cNvSpPr/>
          <p:nvPr/>
        </p:nvSpPr>
        <p:spPr>
          <a:xfrm>
            <a:off x="5254704" y="5084683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</p:sp>
      <p:sp>
        <p:nvSpPr>
          <p:cNvPr id="11" name="Shape 9"/>
          <p:cNvSpPr/>
          <p:nvPr/>
        </p:nvSpPr>
        <p:spPr>
          <a:xfrm>
            <a:off x="793790" y="5213271"/>
            <a:ext cx="6521410" cy="807958"/>
          </a:xfrm>
          <a:prstGeom prst="roundRect">
            <a:avLst>
              <a:gd name="adj" fmla="val 1179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028224" y="5390436"/>
            <a:ext cx="17442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7542014" y="5440085"/>
            <a:ext cx="287357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Tilføjer nye funktioner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2024-12-29T18:05:39Z</dcterms:created>
  <dcterms:modified xsi:type="dcterms:W3CDTF">2024-12-29T18:05:39Z</dcterms:modified>
</cp:coreProperties>
</file>