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C8D"/>
    <a:srgbClr val="135877"/>
    <a:srgbClr val="125674"/>
    <a:srgbClr val="1B7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10-08-2024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f-digital.dk/links/WINDOWS_GENVEJSTASTER_2024.pdf" TargetMode="External"/><Relationship Id="rId2" Type="http://schemas.openxmlformats.org/officeDocument/2006/relationships/hyperlink" Target="https://www.aof-digital.dk/opg/WINDOWS_TASTATUR_2024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F8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Grundlæggende</a:t>
            </a:r>
            <a:r>
              <a:rPr lang="da-DK" sz="44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8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ADA71AA-7D1C-2260-67BC-A3639D0FA086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Grundlæggende IT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51C6CD0-8294-45AF-2146-263AC6C5696E}"/>
              </a:ext>
            </a:extLst>
          </p:cNvPr>
          <p:cNvSpPr txBox="1"/>
          <p:nvPr/>
        </p:nvSpPr>
        <p:spPr>
          <a:xfrm>
            <a:off x="1880754" y="1288466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Computeren som værktøj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8842C08-DFF6-5662-EA75-63C87B6EE9CD}"/>
              </a:ext>
            </a:extLst>
          </p:cNvPr>
          <p:cNvSpPr/>
          <p:nvPr/>
        </p:nvSpPr>
        <p:spPr>
          <a:xfrm>
            <a:off x="1260763" y="1356112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968D675-0285-9841-DBE3-619989630290}"/>
              </a:ext>
            </a:extLst>
          </p:cNvPr>
          <p:cNvSpPr txBox="1"/>
          <p:nvPr/>
        </p:nvSpPr>
        <p:spPr>
          <a:xfrm>
            <a:off x="2441866" y="1804337"/>
            <a:ext cx="727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Eksempler på anvendelse af computeren.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A4BD8B2-09AB-1C71-3A8C-7BD1B3350CD9}"/>
              </a:ext>
            </a:extLst>
          </p:cNvPr>
          <p:cNvSpPr txBox="1"/>
          <p:nvPr/>
        </p:nvSpPr>
        <p:spPr>
          <a:xfrm>
            <a:off x="1880754" y="2397152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Hardware og software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3E78324-3D92-2396-F5CC-C33624D93C28}"/>
              </a:ext>
            </a:extLst>
          </p:cNvPr>
          <p:cNvSpPr txBox="1"/>
          <p:nvPr/>
        </p:nvSpPr>
        <p:spPr>
          <a:xfrm>
            <a:off x="2460915" y="2891498"/>
            <a:ext cx="727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En gennemgang af computerens hardware, operativsystem og programmer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B94DE46-50CF-189D-5C05-146C079EC881}"/>
              </a:ext>
            </a:extLst>
          </p:cNvPr>
          <p:cNvSpPr/>
          <p:nvPr/>
        </p:nvSpPr>
        <p:spPr>
          <a:xfrm>
            <a:off x="1260763" y="2464798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DDC4053-2FFC-4330-64A4-A122D377BDE8}"/>
              </a:ext>
            </a:extLst>
          </p:cNvPr>
          <p:cNvSpPr txBox="1"/>
          <p:nvPr/>
        </p:nvSpPr>
        <p:spPr>
          <a:xfrm>
            <a:off x="1880754" y="3505838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Windows og indstillinger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AB79B32-63C5-5FD6-1D41-533199F210DE}"/>
              </a:ext>
            </a:extLst>
          </p:cNvPr>
          <p:cNvSpPr txBox="1"/>
          <p:nvPr/>
        </p:nvSpPr>
        <p:spPr>
          <a:xfrm>
            <a:off x="2460915" y="4010600"/>
            <a:ext cx="727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Et overblik over funktionerne i Windows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3BA3624-2575-48AE-950E-DE1675C0ABDC}"/>
              </a:ext>
            </a:extLst>
          </p:cNvPr>
          <p:cNvSpPr/>
          <p:nvPr/>
        </p:nvSpPr>
        <p:spPr>
          <a:xfrm>
            <a:off x="1260763" y="3573484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2A15D23-7129-A192-AB03-8251F747A0F8}"/>
              </a:ext>
            </a:extLst>
          </p:cNvPr>
          <p:cNvSpPr/>
          <p:nvPr/>
        </p:nvSpPr>
        <p:spPr>
          <a:xfrm>
            <a:off x="1260763" y="4682170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B0818CA-9AA3-5B33-CFF8-CCECED27B2BD}"/>
              </a:ext>
            </a:extLst>
          </p:cNvPr>
          <p:cNvSpPr txBox="1"/>
          <p:nvPr/>
        </p:nvSpPr>
        <p:spPr>
          <a:xfrm>
            <a:off x="1925784" y="4614524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Filer, mapper og formater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C03BAF27-5D6F-D5C6-ECCC-9CF7A9959EA0}"/>
              </a:ext>
            </a:extLst>
          </p:cNvPr>
          <p:cNvSpPr txBox="1"/>
          <p:nvPr/>
        </p:nvSpPr>
        <p:spPr>
          <a:xfrm>
            <a:off x="2441866" y="5137744"/>
            <a:ext cx="727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Håndtering af mapper, struktur, dokumenter og billeder i Windows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87F3509-AAA1-0234-6930-1502B879A845}"/>
              </a:ext>
            </a:extLst>
          </p:cNvPr>
          <p:cNvSpPr/>
          <p:nvPr/>
        </p:nvSpPr>
        <p:spPr>
          <a:xfrm>
            <a:off x="1260763" y="5790197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332AEAE-2021-B310-9654-27258FEBCF43}"/>
              </a:ext>
            </a:extLst>
          </p:cNvPr>
          <p:cNvSpPr txBox="1"/>
          <p:nvPr/>
        </p:nvSpPr>
        <p:spPr>
          <a:xfrm>
            <a:off x="1880754" y="5723210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Programmer og udskrivning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F87A25F-8956-8393-6212-93B272D5E12B}"/>
              </a:ext>
            </a:extLst>
          </p:cNvPr>
          <p:cNvSpPr txBox="1"/>
          <p:nvPr/>
        </p:nvSpPr>
        <p:spPr>
          <a:xfrm>
            <a:off x="2460914" y="6242447"/>
            <a:ext cx="7850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En gennemgang Windows programmer, foretage opdatering og udskrivning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8" grpId="0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F8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BD9827B-0001-C3D9-6FD8-ED9C5238B5DD}"/>
              </a:ext>
            </a:extLst>
          </p:cNvPr>
          <p:cNvSpPr txBox="1"/>
          <p:nvPr/>
        </p:nvSpPr>
        <p:spPr>
          <a:xfrm>
            <a:off x="595746" y="1059866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Computeren som værktøj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5298EBF-2BFF-9BB3-5929-9345E5D4E2B5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Grundlæggende IT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94866DD-121D-B4C5-0980-C18BC3A76EA3}"/>
              </a:ext>
            </a:extLst>
          </p:cNvPr>
          <p:cNvSpPr txBox="1"/>
          <p:nvPr/>
        </p:nvSpPr>
        <p:spPr>
          <a:xfrm>
            <a:off x="990040" y="1813820"/>
            <a:ext cx="6902244" cy="2268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latin typeface="Arial Nova" panose="020B0504020202020204" pitchFamily="34" charset="0"/>
              </a:rPr>
              <a:t>Computeren som kreativt værktøj</a:t>
            </a:r>
          </a:p>
          <a:p>
            <a:endParaRPr lang="da-DK" dirty="0">
              <a:latin typeface="Arial Nova" panose="020B05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Digital kunst og design (f.eks. Photoshop, Illustrator)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Musikproduktion og redigering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Videoredigering og animation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3D-modellering og 3D-printing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3746B83-D6FA-6A96-6135-6D10A1533AB7}"/>
              </a:ext>
            </a:extLst>
          </p:cNvPr>
          <p:cNvSpPr txBox="1"/>
          <p:nvPr/>
        </p:nvSpPr>
        <p:spPr>
          <a:xfrm>
            <a:off x="990040" y="4312932"/>
            <a:ext cx="6902244" cy="2268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Computeren som arbejdsredskab</a:t>
            </a:r>
          </a:p>
          <a:p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Kontorarbejde (tekstbehandling, regneark, præsentationer)</a:t>
            </a:r>
          </a:p>
          <a:p>
            <a:pPr>
              <a:lnSpc>
                <a:spcPct val="150000"/>
              </a:lnSpc>
            </a:pPr>
            <a:r>
              <a:rPr lang="da-DK" dirty="0"/>
              <a:t>Programmering og softwareudvikling</a:t>
            </a:r>
          </a:p>
          <a:p>
            <a:pPr>
              <a:lnSpc>
                <a:spcPct val="150000"/>
              </a:lnSpc>
            </a:pPr>
            <a:r>
              <a:rPr lang="da-DK" dirty="0"/>
              <a:t>Dataanalyse og visualisering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Kommunikation</a:t>
            </a:r>
            <a:r>
              <a:rPr lang="da-DK" dirty="0"/>
              <a:t> og samarbejde (e-mail, videomøder, projektstyring)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19EEE01-F162-43B9-8147-83F9BC0E2B7D}"/>
              </a:ext>
            </a:extLst>
          </p:cNvPr>
          <p:cNvSpPr txBox="1"/>
          <p:nvPr/>
        </p:nvSpPr>
        <p:spPr>
          <a:xfrm>
            <a:off x="1661652" y="2413337"/>
            <a:ext cx="6902244" cy="2960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a-DK" b="1" dirty="0">
                <a:latin typeface="Arial Nova" panose="020B0504020202020204" pitchFamily="34" charset="0"/>
              </a:rPr>
              <a:t>Eksempler på tværs af brancher</a:t>
            </a:r>
          </a:p>
          <a:p>
            <a:pPr>
              <a:lnSpc>
                <a:spcPct val="150000"/>
              </a:lnSpc>
            </a:pPr>
            <a:endParaRPr lang="da-DK" dirty="0">
              <a:latin typeface="Arial Nova" panose="020B05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Sundhedsvæsen: Patientjournaler og medicinsk billedbehandling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Uddannelse: E-learning platforme og interaktive undervisningsmaterialer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Økonomi: Bogføring, budgettering og økonomiske prognoser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Ingeniørvirksomhed: CAD-design og simulationer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  <p:bldP spid="8" grpId="0"/>
      <p:bldP spid="8" grpId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8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D552E31-4614-5275-FAA2-31E715DAB02C}"/>
              </a:ext>
            </a:extLst>
          </p:cNvPr>
          <p:cNvSpPr txBox="1"/>
          <p:nvPr/>
        </p:nvSpPr>
        <p:spPr>
          <a:xfrm>
            <a:off x="595746" y="1011264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Hardware og software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F0DCC71-39C9-E319-173A-20AF195FA5F7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Grundlæggende IT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81EE29F-4FF0-4E03-0916-DA0334A110A5}"/>
              </a:ext>
            </a:extLst>
          </p:cNvPr>
          <p:cNvSpPr txBox="1"/>
          <p:nvPr/>
        </p:nvSpPr>
        <p:spPr>
          <a:xfrm>
            <a:off x="924231" y="2135746"/>
            <a:ext cx="77281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Arial Nova" panose="020B0504020202020204" pitchFamily="34" charset="0"/>
              </a:rPr>
              <a:t>- Introduktion til computerens fysiske komponenter (hardware)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08F65C5-430F-0441-31E3-3BFF4C57665D}"/>
              </a:ext>
            </a:extLst>
          </p:cNvPr>
          <p:cNvSpPr txBox="1"/>
          <p:nvPr/>
        </p:nvSpPr>
        <p:spPr>
          <a:xfrm>
            <a:off x="1283108" y="2497761"/>
            <a:ext cx="9837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Intern hardware: Bundkort, CPU, Ram (hukommelse), Grafikkort, Harddisk, køling,  kabinet 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B74E074-1B14-D060-D1B5-0A502751C2B9}"/>
              </a:ext>
            </a:extLst>
          </p:cNvPr>
          <p:cNvSpPr txBox="1"/>
          <p:nvPr/>
        </p:nvSpPr>
        <p:spPr>
          <a:xfrm>
            <a:off x="1283108" y="2879183"/>
            <a:ext cx="9837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Ekstern hardware: Skærm, mus, tastatur, kamera, printer, scanner, USB pen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A82E78AC-C7AA-FF67-AC2E-8BB68B6D2573}"/>
              </a:ext>
            </a:extLst>
          </p:cNvPr>
          <p:cNvSpPr txBox="1"/>
          <p:nvPr/>
        </p:nvSpPr>
        <p:spPr>
          <a:xfrm>
            <a:off x="924232" y="3784353"/>
            <a:ext cx="77281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Kort gennemgang af forskellige typer software og deres funktioner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071FAC1-B638-E7B5-3720-B39D181189D9}"/>
              </a:ext>
            </a:extLst>
          </p:cNvPr>
          <p:cNvSpPr txBox="1"/>
          <p:nvPr/>
        </p:nvSpPr>
        <p:spPr>
          <a:xfrm>
            <a:off x="1283108" y="414018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Operativsystemer: Windows, Linux og IOS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EDB5B9B-79CB-1D4F-872A-23BEE8BD7EA1}"/>
              </a:ext>
            </a:extLst>
          </p:cNvPr>
          <p:cNvSpPr txBox="1"/>
          <p:nvPr/>
        </p:nvSpPr>
        <p:spPr>
          <a:xfrm>
            <a:off x="1283107" y="4487170"/>
            <a:ext cx="9050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Software: Tekstbehandling, grafikfremstilling, talbehandling,  video- og lyd behandling 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F88435AE-A0FA-5347-93E9-5038504C5D6F}"/>
              </a:ext>
            </a:extLst>
          </p:cNvPr>
          <p:cNvSpPr txBox="1"/>
          <p:nvPr/>
        </p:nvSpPr>
        <p:spPr>
          <a:xfrm>
            <a:off x="924232" y="5182677"/>
            <a:ext cx="9340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Sammenhængen mellem hardware og software i et computersystem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DCA6EDC-CC31-AFDC-7D75-9C2D44C153BF}"/>
              </a:ext>
            </a:extLst>
          </p:cNvPr>
          <p:cNvSpPr txBox="1"/>
          <p:nvPr/>
        </p:nvSpPr>
        <p:spPr>
          <a:xfrm>
            <a:off x="1335119" y="5567872"/>
            <a:ext cx="9050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Software der er tilpasset hardware  - drivere og optimering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F8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76E9231-38E2-991D-B7CA-AC064096C8C0}"/>
              </a:ext>
            </a:extLst>
          </p:cNvPr>
          <p:cNvSpPr txBox="1"/>
          <p:nvPr/>
        </p:nvSpPr>
        <p:spPr>
          <a:xfrm>
            <a:off x="595746" y="1059866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Windows indstillinger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724E643-01F5-8901-4DF5-554F5017EF45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Grundlæggende IT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F53F8EC-8F85-7FEE-9D2C-FDEE4A2F9EFC}"/>
              </a:ext>
            </a:extLst>
          </p:cNvPr>
          <p:cNvSpPr txBox="1"/>
          <p:nvPr/>
        </p:nvSpPr>
        <p:spPr>
          <a:xfrm>
            <a:off x="1288026" y="1813820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Grundlæggende navigation i Windows-operativsystemet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56274EB-B210-CF68-36B7-A477EFF0B529}"/>
              </a:ext>
            </a:extLst>
          </p:cNvPr>
          <p:cNvSpPr txBox="1"/>
          <p:nvPr/>
        </p:nvSpPr>
        <p:spPr>
          <a:xfrm>
            <a:off x="1288026" y="3244334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Tilpasning af Windows-indstillinger for optimal brugeroplevelse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CF27D05-D8D0-DADC-D0D6-011DFBCBF1B4}"/>
              </a:ext>
            </a:extLst>
          </p:cNvPr>
          <p:cNvSpPr txBox="1"/>
          <p:nvPr/>
        </p:nvSpPr>
        <p:spPr>
          <a:xfrm>
            <a:off x="1288026" y="534595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Sikkerhedsindstillinger, antivirus og opdateringer i Windows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A7781F6-C9BD-DCF3-EC7C-A12C94DA36F3}"/>
              </a:ext>
            </a:extLst>
          </p:cNvPr>
          <p:cNvSpPr txBox="1"/>
          <p:nvPr/>
        </p:nvSpPr>
        <p:spPr>
          <a:xfrm>
            <a:off x="1559420" y="2162763"/>
            <a:ext cx="104700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Anvendelse af mus og tastatur: </a:t>
            </a:r>
            <a:r>
              <a:rPr lang="da-DK" sz="1400" dirty="0">
                <a:latin typeface="Arial Nova" panose="020B0504020202020204" pitchFamily="34" charset="0"/>
                <a:hlinkClick r:id="rId2"/>
              </a:rPr>
              <a:t>https://www.aof-digital.dk/opg/WINDOWS_TASTATUR_2024.pdf</a:t>
            </a:r>
            <a:r>
              <a:rPr lang="da-DK" sz="1400" dirty="0">
                <a:latin typeface="Arial Nova" panose="020B0504020202020204" pitchFamily="34" charset="0"/>
              </a:rPr>
              <a:t>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6DAC0126-E472-269D-A753-61D9E922EFF6}"/>
              </a:ext>
            </a:extLst>
          </p:cNvPr>
          <p:cNvSpPr txBox="1"/>
          <p:nvPr/>
        </p:nvSpPr>
        <p:spPr>
          <a:xfrm>
            <a:off x="1559421" y="359025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Indstilling af markøren (størrelse/farve) og hastighed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EA15A7D9-AAE9-E964-D4DA-35E55AA2E1DF}"/>
              </a:ext>
            </a:extLst>
          </p:cNvPr>
          <p:cNvSpPr txBox="1"/>
          <p:nvPr/>
        </p:nvSpPr>
        <p:spPr>
          <a:xfrm>
            <a:off x="1559421" y="3947887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Skærmens lysstyrke og systemets lydstyrke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9786BAB4-414B-4B8C-2A79-D8A5B5549953}"/>
              </a:ext>
            </a:extLst>
          </p:cNvPr>
          <p:cNvSpPr txBox="1"/>
          <p:nvPr/>
        </p:nvSpPr>
        <p:spPr>
          <a:xfrm>
            <a:off x="1559421" y="431570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Joblisten og ydelses oversigten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094895E1-CDC9-41CA-5337-A0ECC1D4F9EE}"/>
              </a:ext>
            </a:extLst>
          </p:cNvPr>
          <p:cNvSpPr txBox="1"/>
          <p:nvPr/>
        </p:nvSpPr>
        <p:spPr>
          <a:xfrm>
            <a:off x="1559420" y="2506219"/>
            <a:ext cx="10906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Tastaturgenveje og funktionstasterne: </a:t>
            </a:r>
            <a:r>
              <a:rPr lang="da-DK" sz="1400" dirty="0">
                <a:latin typeface="Arial Nova" panose="020B0504020202020204" pitchFamily="34" charset="0"/>
                <a:hlinkClick r:id="rId3"/>
              </a:rPr>
              <a:t>www.aof-digital.dk/links/WINDOWS_GENVEJSTASTER_2024.pdf</a:t>
            </a:r>
            <a:r>
              <a:rPr lang="da-DK" sz="1400" dirty="0">
                <a:latin typeface="Arial Nova" panose="020B0504020202020204" pitchFamily="34" charset="0"/>
              </a:rPr>
              <a:t> 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5F1F137-7643-97E4-D64A-0A337AABF831}"/>
              </a:ext>
            </a:extLst>
          </p:cNvPr>
          <p:cNvSpPr txBox="1"/>
          <p:nvPr/>
        </p:nvSpPr>
        <p:spPr>
          <a:xfrm>
            <a:off x="1559421" y="4684855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Trådløse netværk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F86EA510-9109-2DFC-C689-D221C3B1866A}"/>
              </a:ext>
            </a:extLst>
          </p:cNvPr>
          <p:cNvSpPr txBox="1"/>
          <p:nvPr/>
        </p:nvSpPr>
        <p:spPr>
          <a:xfrm>
            <a:off x="1559421" y="5713595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Sikkerhedsindstillinger og antivirus (Defender)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AA8F228-2B24-28DD-4A1F-7B76E0AEDDAA}"/>
              </a:ext>
            </a:extLst>
          </p:cNvPr>
          <p:cNvSpPr txBox="1"/>
          <p:nvPr/>
        </p:nvSpPr>
        <p:spPr>
          <a:xfrm>
            <a:off x="1559421" y="607140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Opdateringer i Windows</a:t>
            </a:r>
          </a:p>
        </p:txBody>
      </p:sp>
    </p:spTree>
    <p:extLst>
      <p:ext uri="{BB962C8B-B14F-4D97-AF65-F5344CB8AC3E}">
        <p14:creationId xmlns:p14="http://schemas.microsoft.com/office/powerpoint/2010/main" val="26310154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2" grpId="0"/>
      <p:bldP spid="13" grpId="0"/>
      <p:bldP spid="14" grpId="0"/>
      <p:bldP spid="16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8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C668F12-3D2A-E4B6-C52E-7B4A5C257737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Grundlæggende IT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F1DC105-35F2-2523-F798-9C2C33D356CC}"/>
              </a:ext>
            </a:extLst>
          </p:cNvPr>
          <p:cNvSpPr txBox="1"/>
          <p:nvPr/>
        </p:nvSpPr>
        <p:spPr>
          <a:xfrm>
            <a:off x="595746" y="1256962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Filer, mapper og formater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5D23794D-DE02-9AB7-27FB-0405A365798E}"/>
              </a:ext>
            </a:extLst>
          </p:cNvPr>
          <p:cNvSpPr txBox="1"/>
          <p:nvPr/>
        </p:nvSpPr>
        <p:spPr>
          <a:xfrm>
            <a:off x="1258529" y="196179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Oprette og organisering af mapper og filer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1B0806A-193E-70D5-E2C0-1F46E6BC0FB8}"/>
              </a:ext>
            </a:extLst>
          </p:cNvPr>
          <p:cNvSpPr txBox="1"/>
          <p:nvPr/>
        </p:nvSpPr>
        <p:spPr>
          <a:xfrm>
            <a:off x="1327355" y="3474234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Forståelse af forskellige filformater og deres anvendelse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6835CB2-6C79-0578-213B-E2ED5EF5F12D}"/>
              </a:ext>
            </a:extLst>
          </p:cNvPr>
          <p:cNvSpPr txBox="1"/>
          <p:nvPr/>
        </p:nvSpPr>
        <p:spPr>
          <a:xfrm>
            <a:off x="1327355" y="5158192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Effektiv søgning og genfinding af filer i Windows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7020D18-1971-DE32-6584-22D088FB5561}"/>
              </a:ext>
            </a:extLst>
          </p:cNvPr>
          <p:cNvSpPr txBox="1"/>
          <p:nvPr/>
        </p:nvSpPr>
        <p:spPr>
          <a:xfrm>
            <a:off x="1689977" y="2299986"/>
            <a:ext cx="89021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Kort om data disciplin i forhold til struktur og placering af mapper og filer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99FA304-B689-46C9-1089-E8DE598E1C26}"/>
              </a:ext>
            </a:extLst>
          </p:cNvPr>
          <p:cNvSpPr txBox="1"/>
          <p:nvPr/>
        </p:nvSpPr>
        <p:spPr>
          <a:xfrm>
            <a:off x="1689977" y="2638181"/>
            <a:ext cx="89021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Navngivning af filer og mapper (korte og præcise)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A549C6BD-DC7F-F30D-D770-FD4C2A200A5F}"/>
              </a:ext>
            </a:extLst>
          </p:cNvPr>
          <p:cNvSpPr txBox="1"/>
          <p:nvPr/>
        </p:nvSpPr>
        <p:spPr>
          <a:xfrm>
            <a:off x="1689977" y="3858595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Hvad er fil formater og hvad betyder det for brugen af computeren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D0B762B8-7942-AE2D-CFF0-EE1A9E74520B}"/>
              </a:ext>
            </a:extLst>
          </p:cNvPr>
          <p:cNvSpPr txBox="1"/>
          <p:nvPr/>
        </p:nvSpPr>
        <p:spPr>
          <a:xfrm>
            <a:off x="1680143" y="4225229"/>
            <a:ext cx="84175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Basale formater: .pdf - .docx - .jpg - .</a:t>
            </a:r>
            <a:r>
              <a:rPr lang="da-DK" dirty="0" err="1">
                <a:solidFill>
                  <a:schemeClr val="bg1"/>
                </a:solidFill>
              </a:rPr>
              <a:t>xlxs</a:t>
            </a:r>
            <a:r>
              <a:rPr lang="da-DK" dirty="0">
                <a:solidFill>
                  <a:schemeClr val="bg1"/>
                </a:solidFill>
              </a:rPr>
              <a:t> - .</a:t>
            </a:r>
            <a:r>
              <a:rPr lang="da-DK" dirty="0" err="1">
                <a:solidFill>
                  <a:schemeClr val="bg1"/>
                </a:solidFill>
              </a:rPr>
              <a:t>pptx</a:t>
            </a:r>
            <a:r>
              <a:rPr lang="da-DK" dirty="0">
                <a:solidFill>
                  <a:schemeClr val="bg1"/>
                </a:solidFill>
              </a:rPr>
              <a:t> - .exe - .</a:t>
            </a:r>
            <a:r>
              <a:rPr lang="da-DK" dirty="0" err="1">
                <a:solidFill>
                  <a:schemeClr val="bg1"/>
                </a:solidFill>
              </a:rPr>
              <a:t>txt</a:t>
            </a:r>
            <a:r>
              <a:rPr lang="da-DK" dirty="0">
                <a:solidFill>
                  <a:schemeClr val="bg1"/>
                </a:solidFill>
              </a:rPr>
              <a:t> - .</a:t>
            </a:r>
            <a:r>
              <a:rPr lang="da-DK" dirty="0" err="1">
                <a:solidFill>
                  <a:schemeClr val="bg1"/>
                </a:solidFill>
              </a:rPr>
              <a:t>csv</a:t>
            </a:r>
            <a:r>
              <a:rPr lang="da-DK" dirty="0">
                <a:solidFill>
                  <a:schemeClr val="bg1"/>
                </a:solidFill>
              </a:rPr>
              <a:t> – .mp3 - .mp4  - .zip 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AFDB0984-1EBC-9E2E-91EE-5CF3089087F2}"/>
              </a:ext>
            </a:extLst>
          </p:cNvPr>
          <p:cNvSpPr txBox="1"/>
          <p:nvPr/>
        </p:nvSpPr>
        <p:spPr>
          <a:xfrm>
            <a:off x="1670311" y="4591863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Øvrige formater: .</a:t>
            </a:r>
            <a:r>
              <a:rPr lang="da-DK" dirty="0" err="1">
                <a:solidFill>
                  <a:schemeClr val="bg1"/>
                </a:solidFill>
              </a:rPr>
              <a:t>psd</a:t>
            </a:r>
            <a:r>
              <a:rPr lang="da-DK" dirty="0">
                <a:solidFill>
                  <a:schemeClr val="bg1"/>
                </a:solidFill>
              </a:rPr>
              <a:t> - .xml - .html - .  Sql - .iso - .</a:t>
            </a:r>
            <a:r>
              <a:rPr lang="da-DK" dirty="0" err="1">
                <a:solidFill>
                  <a:schemeClr val="bg1"/>
                </a:solidFill>
              </a:rPr>
              <a:t>raw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EF1969FD-985F-2CDF-515A-426FDCD010D7}"/>
              </a:ext>
            </a:extLst>
          </p:cNvPr>
          <p:cNvSpPr txBox="1"/>
          <p:nvPr/>
        </p:nvSpPr>
        <p:spPr>
          <a:xfrm>
            <a:off x="1680143" y="5500264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Søgefeltet i proceslinjen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2B5C08A7-AE86-6DD1-0F64-E339EB2AA31F}"/>
              </a:ext>
            </a:extLst>
          </p:cNvPr>
          <p:cNvSpPr txBox="1"/>
          <p:nvPr/>
        </p:nvSpPr>
        <p:spPr>
          <a:xfrm>
            <a:off x="1689977" y="590648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Søgefeltet i stifinderen</a:t>
            </a:r>
          </a:p>
        </p:txBody>
      </p:sp>
    </p:spTree>
    <p:extLst>
      <p:ext uri="{BB962C8B-B14F-4D97-AF65-F5344CB8AC3E}">
        <p14:creationId xmlns:p14="http://schemas.microsoft.com/office/powerpoint/2010/main" val="27578171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F8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D9F06A1-62FC-38FD-27EC-3F9D41D3DA0C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Grundlæggende IT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A2CC6A4-F71D-525B-AD6A-53232970616D}"/>
              </a:ext>
            </a:extLst>
          </p:cNvPr>
          <p:cNvSpPr txBox="1"/>
          <p:nvPr/>
        </p:nvSpPr>
        <p:spPr>
          <a:xfrm>
            <a:off x="576696" y="1099798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Programmer og udskrivning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3344FC4-F0C2-0B8C-5157-DA88A2C8C3A2}"/>
              </a:ext>
            </a:extLst>
          </p:cNvPr>
          <p:cNvSpPr txBox="1"/>
          <p:nvPr/>
        </p:nvSpPr>
        <p:spPr>
          <a:xfrm>
            <a:off x="1454727" y="1978430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Installation og af installation af programmer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21A0460-3331-EE07-C52B-D0941FFF53A9}"/>
              </a:ext>
            </a:extLst>
          </p:cNvPr>
          <p:cNvSpPr txBox="1"/>
          <p:nvPr/>
        </p:nvSpPr>
        <p:spPr>
          <a:xfrm>
            <a:off x="1469898" y="3771884"/>
            <a:ext cx="9367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Grundlæggende og kort introduktion af almindelige kontorprogrammer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4F2121D-F2EA-84C5-281D-A55524B314FF}"/>
              </a:ext>
            </a:extLst>
          </p:cNvPr>
          <p:cNvSpPr txBox="1"/>
          <p:nvPr/>
        </p:nvSpPr>
        <p:spPr>
          <a:xfrm>
            <a:off x="1454727" y="490053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Opsætning af printere og udskrivning af dokumenter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CE01001-B009-A844-AD57-2C0426BE9E9D}"/>
              </a:ext>
            </a:extLst>
          </p:cNvPr>
          <p:cNvSpPr txBox="1"/>
          <p:nvPr/>
        </p:nvSpPr>
        <p:spPr>
          <a:xfrm>
            <a:off x="1809275" y="2368413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Installer kun programmer/Apps fra sikre steder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724B204-FDE8-10AA-7020-49160964CEB9}"/>
              </a:ext>
            </a:extLst>
          </p:cNvPr>
          <p:cNvSpPr txBox="1"/>
          <p:nvPr/>
        </p:nvSpPr>
        <p:spPr>
          <a:xfrm>
            <a:off x="1809275" y="275839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Fjern programmer/Apps gennem Windows indstillinger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2726B36-2AD4-46E0-D631-C6DC49682E4E}"/>
              </a:ext>
            </a:extLst>
          </p:cNvPr>
          <p:cNvSpPr txBox="1"/>
          <p:nvPr/>
        </p:nvSpPr>
        <p:spPr>
          <a:xfrm>
            <a:off x="1809275" y="4158460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Office 365 programmer og Google platformen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F6EF0A7-041C-5C6C-C8E2-02C6CE70AD8C}"/>
              </a:ext>
            </a:extLst>
          </p:cNvPr>
          <p:cNvSpPr txBox="1"/>
          <p:nvPr/>
        </p:nvSpPr>
        <p:spPr>
          <a:xfrm>
            <a:off x="1809275" y="315215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Benyt eventuelt online programmer/Apps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98229CC-33EC-7CC3-9906-20F7AECEF0E3}"/>
              </a:ext>
            </a:extLst>
          </p:cNvPr>
          <p:cNvSpPr txBox="1"/>
          <p:nvPr/>
        </p:nvSpPr>
        <p:spPr>
          <a:xfrm>
            <a:off x="1809275" y="5314942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Benyt indstillinger til at tilføje eller fjerne printere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A4B17D5-8EE5-CB8F-6399-CE948DB9BB92}"/>
              </a:ext>
            </a:extLst>
          </p:cNvPr>
          <p:cNvSpPr txBox="1"/>
          <p:nvPr/>
        </p:nvSpPr>
        <p:spPr>
          <a:xfrm>
            <a:off x="1809275" y="5729353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Gennemgang af udskrivningsvinduet og forklaring af mulighederne</a:t>
            </a:r>
          </a:p>
        </p:txBody>
      </p:sp>
    </p:spTree>
    <p:extLst>
      <p:ext uri="{BB962C8B-B14F-4D97-AF65-F5344CB8AC3E}">
        <p14:creationId xmlns:p14="http://schemas.microsoft.com/office/powerpoint/2010/main" val="36441421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F8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E99997A-6E94-2557-050D-436ECD44353E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Grundlæggende IT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1AEAD8D-F531-68CD-7762-0C3D19A917F3}"/>
              </a:ext>
            </a:extLst>
          </p:cNvPr>
          <p:cNvSpPr txBox="1"/>
          <p:nvPr/>
        </p:nvSpPr>
        <p:spPr>
          <a:xfrm>
            <a:off x="576695" y="1099798"/>
            <a:ext cx="6438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Tid til opgaver og digital fordybelse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3527DC9-ED8B-4C2F-44E8-227F3D0E3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313" y="1832129"/>
            <a:ext cx="2208687" cy="428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580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11</cp:revision>
  <dcterms:created xsi:type="dcterms:W3CDTF">2024-07-10T09:04:32Z</dcterms:created>
  <dcterms:modified xsi:type="dcterms:W3CDTF">2024-08-10T20:45:49Z</dcterms:modified>
</cp:coreProperties>
</file>