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A1"/>
    <a:srgbClr val="FFFFFF"/>
    <a:srgbClr val="F1C40F"/>
    <a:srgbClr val="34495E"/>
    <a:srgbClr val="7F8C8D"/>
    <a:srgbClr val="135877"/>
    <a:srgbClr val="125674"/>
    <a:srgbClr val="1B7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77794-A0B9-7EB9-D03F-83BB14993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12A7195-1429-8581-424F-BD42F2FB1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854A9D-2B79-8C49-04EA-F3638769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E0C395-3377-7C88-738F-CA5C1C1E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F3DD62-2F58-50ED-15EC-97F0F0F3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913818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D89CA-3231-0006-DB45-52515064A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050DD28-F124-2873-4AA8-527371807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70A9FC-5068-D64A-B533-28F1145AB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F99F93-DFDA-66CE-7172-264A72DE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B7DD88-790B-6E98-F010-28E16402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707596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EEBF778-D476-4B5C-836D-BA5778506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5B4274-0968-5E2F-5F70-487C4DD68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9496A9-3402-6661-2E16-F09FBEDE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8BDF39-54C5-2A4E-A822-0FDEBB75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E052B4-8CB3-D445-F7DE-1D51205E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029152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238D4-DD05-C928-61B7-21955F59B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17A1FC-C47B-8B8D-7786-1A82AD2A4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51D217-3378-04DC-C4A8-86F6C48F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EE8158-B5CD-3A39-61DA-3B092C1A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A90D26-CE03-CCA2-7395-8E5B05E6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1520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9B5FEE-C937-9252-5423-8AAB0724F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AA6B81-D801-155C-CA6D-41CBA99C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4C8B25-54A3-839E-D3EC-7A44758B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A0D026-2777-38E4-9AA2-7003D50DE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40080B-C3AC-2785-AC3C-3005E92F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364113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DA210-49AE-F084-8375-505E41D5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3A731E-89B2-95A4-91BD-FB8CBE0C5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200702-3CFD-4A16-C718-45151D2F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7465C65-B2FB-232F-F6F1-A85A579B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2DCEE1F-40B0-89B8-D6DF-9EAA2759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1BCFA6-2DCF-3E4E-997F-4AF819A4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5118376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A5EA6-2334-92C9-93D8-7AE5025A3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90A455A-D7A2-FCA8-714A-67FE4474A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A7B025D-9B0A-E7DE-B8B4-CFE4C5C63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F9F0D03-8489-BCBF-D86C-6AA496B0D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E50C2A6-780F-57B9-9C02-9215A30C2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ABB0EC8-793A-4DCD-AFA3-F0407B94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2A9194A-78CE-4B44-0201-D1022DC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96E9334-682E-0AFC-4363-CC670ED9B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9511417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3B47A-2BB5-9393-5AB6-20598A7CF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A13C4DF-BBE9-049C-A303-FC406124B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90EFB0C-0850-7ED2-AFBF-7F16D70E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8489FE-ED78-D591-D75D-E455DE49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8940368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7B706BE-E14F-DA5F-7C4C-68EC18C2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45D5BE9-33BC-122C-F34D-063864CFE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9975F08-754A-94CE-A1EF-44691FBD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847800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0FE0A-0B0B-554C-FE6A-34265B517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8F0855-BD32-239B-F1C7-1C3B7D7A6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B5660DA-462E-3F23-8C13-4CAD3F988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DB6D15B-73B6-670C-7DE6-95FEFB22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609BC9-E27B-7D75-8FA3-513D0FE32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97679C3-DECD-1AC5-0AAC-3BA16B1F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73172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994014-A86C-31FC-93BF-5DCAB1DA7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F12A5B-56EE-15B3-67E2-48BC3FE23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3DA9DFA-26E1-21F1-AD35-6899C53A2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8D2A3F-4875-105E-C811-7A85C1C97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022DFF-B368-D097-7A7D-7E045DE7F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20AA78-9D76-F730-AD4A-196B47E9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2425642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FFE19CE-DC18-6667-96DC-C7DFF5258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F5D8CDC-E530-3A40-B250-714C8BAF7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2F5323-9456-4A44-9DF9-71CEBE8687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8C28F-1578-4EA2-9320-9C10E876D16C}" type="datetimeFigureOut">
              <a:rPr lang="da-DK" smtClean="0"/>
              <a:t>05-08-2024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395248-C358-8A71-9F97-18947D67B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122E5F-1524-0146-C08F-DF86E58E7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439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354412A9-7BB9-7868-6A4F-A39C8038664A}"/>
              </a:ext>
            </a:extLst>
          </p:cNvPr>
          <p:cNvSpPr txBox="1"/>
          <p:nvPr/>
        </p:nvSpPr>
        <p:spPr>
          <a:xfrm>
            <a:off x="1454727" y="1801091"/>
            <a:ext cx="5500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504020202020204" pitchFamily="34" charset="0"/>
              </a:rPr>
              <a:t>INTRODUKTION</a:t>
            </a:r>
          </a:p>
        </p:txBody>
      </p:sp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0051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C1F017C8-45AF-790D-97A1-1ED24D04B23D}"/>
              </a:ext>
            </a:extLst>
          </p:cNvPr>
          <p:cNvSpPr txBox="1"/>
          <p:nvPr/>
        </p:nvSpPr>
        <p:spPr>
          <a:xfrm>
            <a:off x="2704093" y="274528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0051A1"/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</p:spTree>
    <p:extLst>
      <p:ext uri="{BB962C8B-B14F-4D97-AF65-F5344CB8AC3E}">
        <p14:creationId xmlns:p14="http://schemas.microsoft.com/office/powerpoint/2010/main" val="1816240868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1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55818D8B-8768-C6AE-5ECA-B232698F6C24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1F43C9E-258B-602B-80B8-99638B171AE1}"/>
              </a:ext>
            </a:extLst>
          </p:cNvPr>
          <p:cNvSpPr txBox="1"/>
          <p:nvPr/>
        </p:nvSpPr>
        <p:spPr>
          <a:xfrm>
            <a:off x="1574800" y="1595120"/>
            <a:ext cx="5648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solidFill>
                  <a:schemeClr val="bg1"/>
                </a:solidFill>
              </a:rPr>
              <a:t>1. Brugerflade, menuer og håndtering af e-mails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F54F996-4E7F-A382-266D-E3A7287C1FC0}"/>
              </a:ext>
            </a:extLst>
          </p:cNvPr>
          <p:cNvSpPr txBox="1"/>
          <p:nvPr/>
        </p:nvSpPr>
        <p:spPr>
          <a:xfrm>
            <a:off x="1574800" y="2555260"/>
            <a:ext cx="5648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solidFill>
                  <a:schemeClr val="bg1"/>
                </a:solidFill>
              </a:rPr>
              <a:t>2. Signaturer og mapper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2E5D944-B03F-CC58-11D6-FFB8A40AF142}"/>
              </a:ext>
            </a:extLst>
          </p:cNvPr>
          <p:cNvSpPr txBox="1"/>
          <p:nvPr/>
        </p:nvSpPr>
        <p:spPr>
          <a:xfrm>
            <a:off x="1574800" y="3494488"/>
            <a:ext cx="5648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solidFill>
                  <a:schemeClr val="bg1"/>
                </a:solidFill>
              </a:rPr>
              <a:t>3. Filtre i indbakken og brug af kalenderen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37019ED-5DEE-580F-25B0-326715CB24CD}"/>
              </a:ext>
            </a:extLst>
          </p:cNvPr>
          <p:cNvSpPr txBox="1"/>
          <p:nvPr/>
        </p:nvSpPr>
        <p:spPr>
          <a:xfrm>
            <a:off x="1578700" y="4434060"/>
            <a:ext cx="5648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solidFill>
                  <a:schemeClr val="bg1"/>
                </a:solidFill>
              </a:rPr>
              <a:t>4. Skabeloner og hurtige trin</a:t>
            </a:r>
          </a:p>
        </p:txBody>
      </p:sp>
    </p:spTree>
    <p:extLst>
      <p:ext uri="{BB962C8B-B14F-4D97-AF65-F5344CB8AC3E}">
        <p14:creationId xmlns:p14="http://schemas.microsoft.com/office/powerpoint/2010/main" val="15168803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0051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FAFAF543-95C7-A879-3A76-A7269CF30B6E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247E8D0-ADD8-ABD8-595F-A64E37086F83}"/>
              </a:ext>
            </a:extLst>
          </p:cNvPr>
          <p:cNvSpPr txBox="1"/>
          <p:nvPr/>
        </p:nvSpPr>
        <p:spPr>
          <a:xfrm>
            <a:off x="1137920" y="1056002"/>
            <a:ext cx="7538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51A1"/>
                </a:solidFill>
              </a:rPr>
              <a:t>1. Brugerflade, menuer og håndtering af e-mails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41DE7686-9E8E-A29B-C9CC-30C9E3E0778E}"/>
              </a:ext>
            </a:extLst>
          </p:cNvPr>
          <p:cNvSpPr txBox="1"/>
          <p:nvPr/>
        </p:nvSpPr>
        <p:spPr>
          <a:xfrm>
            <a:off x="1874189" y="1953109"/>
            <a:ext cx="8270902" cy="1477328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/>
              <a:t>Outlooks brugerflade</a:t>
            </a:r>
          </a:p>
          <a:p>
            <a:r>
              <a:rPr lang="da-DK" dirty="0"/>
              <a:t>- Gennemgang af Mappeliste og Favoritter</a:t>
            </a:r>
          </a:p>
          <a:p>
            <a:r>
              <a:rPr lang="da-DK" dirty="0"/>
              <a:t>- Vis Meddelelseslisten med eksempler</a:t>
            </a:r>
          </a:p>
          <a:p>
            <a:r>
              <a:rPr lang="da-DK" dirty="0"/>
              <a:t>- Læserude der viser indholdet af e-mails – eventuelt tilpasning af visning</a:t>
            </a:r>
          </a:p>
          <a:p>
            <a:r>
              <a:rPr lang="da-DK" dirty="0"/>
              <a:t>- Navigationsmenu (Filer, Hjem, Send/modtag, Mappe, Vis og Hjælp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D7D8A8E6-53DA-3818-4CF3-CEDB5D75D310}"/>
              </a:ext>
            </a:extLst>
          </p:cNvPr>
          <p:cNvSpPr txBox="1"/>
          <p:nvPr/>
        </p:nvSpPr>
        <p:spPr>
          <a:xfrm>
            <a:off x="1874189" y="3865880"/>
            <a:ext cx="7538719" cy="1754326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/>
              <a:t>Grundlæggende e-mail-håndtering</a:t>
            </a:r>
            <a:br>
              <a:rPr lang="da-DK" dirty="0"/>
            </a:br>
            <a:r>
              <a:rPr lang="da-DK" dirty="0"/>
              <a:t>- Sikre at der er oprettet en e-mail konto i Outlook (tilføje flere)</a:t>
            </a:r>
            <a:br>
              <a:rPr lang="da-DK" dirty="0"/>
            </a:br>
            <a:r>
              <a:rPr lang="da-DK" dirty="0"/>
              <a:t>- Opret ny e-mail (få en snak om CC og BCC, herunder forskellen)</a:t>
            </a:r>
          </a:p>
          <a:p>
            <a:r>
              <a:rPr lang="da-DK" dirty="0"/>
              <a:t>- Svar og videresend (videresend til alle eller blot til afsender)</a:t>
            </a:r>
          </a:p>
          <a:p>
            <a:r>
              <a:rPr lang="da-DK" dirty="0"/>
              <a:t>- Vedhæft filer (dokumenter og billeder (kan eventuelt komprimeres) </a:t>
            </a:r>
          </a:p>
          <a:p>
            <a:r>
              <a:rPr lang="da-DK" dirty="0"/>
              <a:t>- Slet e-mails (automatisk efter 30 dage eller permanent)</a:t>
            </a:r>
          </a:p>
        </p:txBody>
      </p:sp>
    </p:spTree>
    <p:extLst>
      <p:ext uri="{BB962C8B-B14F-4D97-AF65-F5344CB8AC3E}">
        <p14:creationId xmlns:p14="http://schemas.microsoft.com/office/powerpoint/2010/main" val="17274507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1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8BECAA22-2017-64DD-AFA4-F54F26099C93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3A3C660-E869-6936-9120-0CD9A0BF3224}"/>
              </a:ext>
            </a:extLst>
          </p:cNvPr>
          <p:cNvSpPr txBox="1"/>
          <p:nvPr/>
        </p:nvSpPr>
        <p:spPr>
          <a:xfrm>
            <a:off x="1123867" y="1056002"/>
            <a:ext cx="564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2. Signaturer og mapper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4080F0B-0442-F930-2E1C-83A077C540D3}"/>
              </a:ext>
            </a:extLst>
          </p:cNvPr>
          <p:cNvSpPr txBox="1"/>
          <p:nvPr/>
        </p:nvSpPr>
        <p:spPr>
          <a:xfrm>
            <a:off x="1779600" y="1899086"/>
            <a:ext cx="7557439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E-mail-signaturer</a:t>
            </a:r>
          </a:p>
          <a:p>
            <a:r>
              <a:rPr lang="da-DK" dirty="0">
                <a:solidFill>
                  <a:schemeClr val="bg1"/>
                </a:solidFill>
              </a:rPr>
              <a:t>- Opret signatur, gerne forskellige, husk at navngive med relevant navn)</a:t>
            </a:r>
          </a:p>
          <a:p>
            <a:r>
              <a:rPr lang="da-DK" dirty="0">
                <a:solidFill>
                  <a:schemeClr val="bg1"/>
                </a:solidFill>
              </a:rPr>
              <a:t>- Tildel signatur til ny e-mail og/eller svar på e-mail</a:t>
            </a:r>
          </a:p>
          <a:p>
            <a:r>
              <a:rPr lang="da-DK" dirty="0">
                <a:solidFill>
                  <a:schemeClr val="bg1"/>
                </a:solidFill>
              </a:rPr>
              <a:t>- Indsæt eller skifte signatur manuelt under oprettelse af e-mail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E188F4D-6E9A-42FE-3B59-7DAA648EFA41}"/>
              </a:ext>
            </a:extLst>
          </p:cNvPr>
          <p:cNvSpPr txBox="1"/>
          <p:nvPr/>
        </p:nvSpPr>
        <p:spPr>
          <a:xfrm>
            <a:off x="1779600" y="3591364"/>
            <a:ext cx="7557439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Mappeorganisering</a:t>
            </a:r>
          </a:p>
          <a:p>
            <a:r>
              <a:rPr lang="da-DK" dirty="0">
                <a:solidFill>
                  <a:schemeClr val="bg1"/>
                </a:solidFill>
              </a:rPr>
              <a:t>- Opret nye mapper med relevante navne/info</a:t>
            </a:r>
          </a:p>
          <a:p>
            <a:r>
              <a:rPr lang="da-DK" dirty="0">
                <a:solidFill>
                  <a:schemeClr val="bg1"/>
                </a:solidFill>
              </a:rPr>
              <a:t>- Flyt e-mails mellem mapper, direkte eller ved hjælp af filtre (senere)</a:t>
            </a:r>
          </a:p>
          <a:p>
            <a:r>
              <a:rPr lang="da-DK" dirty="0">
                <a:solidFill>
                  <a:schemeClr val="bg1"/>
                </a:solidFill>
              </a:rPr>
              <a:t>- Undermapper for at kunne strukturerer e-mails og give et godt overblik</a:t>
            </a:r>
          </a:p>
        </p:txBody>
      </p:sp>
    </p:spTree>
    <p:extLst>
      <p:ext uri="{BB962C8B-B14F-4D97-AF65-F5344CB8AC3E}">
        <p14:creationId xmlns:p14="http://schemas.microsoft.com/office/powerpoint/2010/main" val="1006532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0051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F18D805-B150-6536-EB1B-DF2399D6821C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5FB8313-4A01-AE7A-9FDF-DC327E7A4546}"/>
              </a:ext>
            </a:extLst>
          </p:cNvPr>
          <p:cNvSpPr txBox="1"/>
          <p:nvPr/>
        </p:nvSpPr>
        <p:spPr>
          <a:xfrm>
            <a:off x="1219200" y="1056002"/>
            <a:ext cx="564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rgbClr val="0051A1"/>
                </a:solidFill>
              </a:rPr>
              <a:t>3. Filtre i indbakken og brug af kalenderen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536BE52F-2419-9D62-BF97-B25E12F82834}"/>
              </a:ext>
            </a:extLst>
          </p:cNvPr>
          <p:cNvSpPr txBox="1"/>
          <p:nvPr/>
        </p:nvSpPr>
        <p:spPr>
          <a:xfrm>
            <a:off x="1681480" y="1686943"/>
            <a:ext cx="8122920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/>
              <a:t>Indbakke-filtre</a:t>
            </a:r>
          </a:p>
          <a:p>
            <a:r>
              <a:rPr lang="da-DK" dirty="0"/>
              <a:t>- Hurtigfiltre, baseret blot på afsenderen</a:t>
            </a:r>
          </a:p>
          <a:p>
            <a:r>
              <a:rPr lang="da-DK" dirty="0"/>
              <a:t>- Avancerede filtre, baseret på tekst i emne, indhold eller vedhæftede filer</a:t>
            </a:r>
          </a:p>
          <a:p>
            <a:r>
              <a:rPr lang="da-DK" dirty="0"/>
              <a:t>- Redigere og tilpasse filtre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7A4F8076-D38F-E1B6-B81E-7DE346F11A73}"/>
              </a:ext>
            </a:extLst>
          </p:cNvPr>
          <p:cNvSpPr txBox="1"/>
          <p:nvPr/>
        </p:nvSpPr>
        <p:spPr>
          <a:xfrm>
            <a:off x="1681480" y="3220570"/>
            <a:ext cx="8122920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/>
              <a:t>Kalendergrundlag</a:t>
            </a:r>
          </a:p>
          <a:p>
            <a:r>
              <a:rPr lang="da-DK" dirty="0"/>
              <a:t>- Navigér i kalenderen (dag, uge, måned eller periode)</a:t>
            </a:r>
          </a:p>
          <a:p>
            <a:r>
              <a:rPr lang="da-DK" dirty="0"/>
              <a:t>- Opret aftale, udfyldes med oplysninger og gemmes – evt. demonstrer redigering</a:t>
            </a:r>
          </a:p>
          <a:p>
            <a:r>
              <a:rPr lang="da-DK" dirty="0"/>
              <a:t>- Planlæg møde med indkaldelse af andre deltagere, placering og dagsorden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C8865E1-DFC6-63FF-7CCD-02A76123C25D}"/>
              </a:ext>
            </a:extLst>
          </p:cNvPr>
          <p:cNvSpPr txBox="1"/>
          <p:nvPr/>
        </p:nvSpPr>
        <p:spPr>
          <a:xfrm>
            <a:off x="1681480" y="4754197"/>
            <a:ext cx="8122920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/>
              <a:t>Kalenderdeling</a:t>
            </a:r>
          </a:p>
          <a:p>
            <a:r>
              <a:rPr lang="da-DK" dirty="0"/>
              <a:t>- Del din kalender i samme organisation</a:t>
            </a:r>
          </a:p>
          <a:p>
            <a:r>
              <a:rPr lang="da-DK" dirty="0"/>
              <a:t>- Åbn delte kalendere</a:t>
            </a:r>
          </a:p>
          <a:p>
            <a:r>
              <a:rPr lang="da-DK" dirty="0"/>
              <a:t>- Indstil delingsrettigheder af delte og egen kalender</a:t>
            </a:r>
          </a:p>
        </p:txBody>
      </p:sp>
    </p:spTree>
    <p:extLst>
      <p:ext uri="{BB962C8B-B14F-4D97-AF65-F5344CB8AC3E}">
        <p14:creationId xmlns:p14="http://schemas.microsoft.com/office/powerpoint/2010/main" val="12643745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1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4CAF38EE-D10C-5AAA-9EF8-A5FA38B7AD89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82B515D6-64E0-F5C2-F51E-57EDEE0FE219}"/>
              </a:ext>
            </a:extLst>
          </p:cNvPr>
          <p:cNvSpPr txBox="1"/>
          <p:nvPr/>
        </p:nvSpPr>
        <p:spPr>
          <a:xfrm>
            <a:off x="1123867" y="949180"/>
            <a:ext cx="564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4. Skabeloner og hurtige trin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7FA3C8C-D6CC-A5A9-0BE9-C9EA65C7D07B}"/>
              </a:ext>
            </a:extLst>
          </p:cNvPr>
          <p:cNvSpPr txBox="1"/>
          <p:nvPr/>
        </p:nvSpPr>
        <p:spPr>
          <a:xfrm>
            <a:off x="1606466" y="1743391"/>
            <a:ext cx="8116653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E-mail-skabeloner</a:t>
            </a:r>
          </a:p>
          <a:p>
            <a:r>
              <a:rPr lang="da-DK" dirty="0">
                <a:solidFill>
                  <a:schemeClr val="bg1"/>
                </a:solidFill>
              </a:rPr>
              <a:t>- Opret skabelon enten via Exchange, App eller genvejselementer</a:t>
            </a:r>
          </a:p>
          <a:p>
            <a:r>
              <a:rPr lang="da-DK" dirty="0">
                <a:solidFill>
                  <a:schemeClr val="bg1"/>
                </a:solidFill>
              </a:rPr>
              <a:t>- Gem skabelon med relevant navngivning</a:t>
            </a:r>
          </a:p>
          <a:p>
            <a:r>
              <a:rPr lang="da-DK" dirty="0">
                <a:solidFill>
                  <a:schemeClr val="bg1"/>
                </a:solidFill>
              </a:rPr>
              <a:t>- Brug og rediger skabeloner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2BF19D9-1385-9940-6F94-3B2289452E9B}"/>
              </a:ext>
            </a:extLst>
          </p:cNvPr>
          <p:cNvSpPr txBox="1"/>
          <p:nvPr/>
        </p:nvSpPr>
        <p:spPr>
          <a:xfrm>
            <a:off x="1606465" y="3392930"/>
            <a:ext cx="8116653" cy="120032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chemeClr val="bg1"/>
                </a:solidFill>
              </a:rPr>
              <a:t>Hurtige trin</a:t>
            </a:r>
          </a:p>
          <a:p>
            <a:r>
              <a:rPr lang="da-DK" dirty="0">
                <a:solidFill>
                  <a:schemeClr val="bg1"/>
                </a:solidFill>
              </a:rPr>
              <a:t>- Opret hurtigt trin i Outlook</a:t>
            </a:r>
          </a:p>
          <a:p>
            <a:r>
              <a:rPr lang="da-DK" dirty="0">
                <a:solidFill>
                  <a:schemeClr val="bg1"/>
                </a:solidFill>
              </a:rPr>
              <a:t>- Brug hurtigt trin med eksempler med forskellig opsætning</a:t>
            </a:r>
          </a:p>
          <a:p>
            <a:r>
              <a:rPr lang="da-DK" dirty="0">
                <a:solidFill>
                  <a:schemeClr val="bg1"/>
                </a:solidFill>
              </a:rPr>
              <a:t>- Redigér hurtigt trin og tilpas disse for at optimere brugen af Outlook</a:t>
            </a:r>
          </a:p>
        </p:txBody>
      </p:sp>
    </p:spTree>
    <p:extLst>
      <p:ext uri="{BB962C8B-B14F-4D97-AF65-F5344CB8AC3E}">
        <p14:creationId xmlns:p14="http://schemas.microsoft.com/office/powerpoint/2010/main" val="24200271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9494" y="0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0051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54A1F1C4-9787-DB7B-E68F-69C9E6F40192}"/>
              </a:ext>
            </a:extLst>
          </p:cNvPr>
          <p:cNvSpPr txBox="1"/>
          <p:nvPr/>
        </p:nvSpPr>
        <p:spPr>
          <a:xfrm>
            <a:off x="387613" y="286561"/>
            <a:ext cx="6385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>
                    <a:lumMod val="65000"/>
                  </a:schemeClr>
                </a:solidFill>
                <a:latin typeface="Arial Nova" panose="020B0504020202020204" pitchFamily="34" charset="0"/>
              </a:rPr>
              <a:t>Outlook (e-mail)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C00998F-C247-0887-CCE7-6B180CD04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0115" y="1405446"/>
            <a:ext cx="2636389" cy="504615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6C5DB399-2FBD-0384-9B1F-65A8E50F2B8F}"/>
              </a:ext>
            </a:extLst>
          </p:cNvPr>
          <p:cNvSpPr txBox="1"/>
          <p:nvPr/>
        </p:nvSpPr>
        <p:spPr>
          <a:xfrm>
            <a:off x="898928" y="3264503"/>
            <a:ext cx="4185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Du kan nu afprøve funktionerne selv </a:t>
            </a:r>
          </a:p>
        </p:txBody>
      </p:sp>
    </p:spTree>
    <p:extLst>
      <p:ext uri="{BB962C8B-B14F-4D97-AF65-F5344CB8AC3E}">
        <p14:creationId xmlns:p14="http://schemas.microsoft.com/office/powerpoint/2010/main" val="13262156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439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Nova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Feld-Jakobsen</dc:creator>
  <cp:lastModifiedBy>Dan Feld-Jakobsen</cp:lastModifiedBy>
  <cp:revision>8</cp:revision>
  <dcterms:created xsi:type="dcterms:W3CDTF">2024-07-10T09:04:32Z</dcterms:created>
  <dcterms:modified xsi:type="dcterms:W3CDTF">2024-08-05T12:14:22Z</dcterms:modified>
</cp:coreProperties>
</file>