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15"/>
    <a:srgbClr val="FFFFFF"/>
    <a:srgbClr val="3B7D23"/>
    <a:srgbClr val="215F9A"/>
    <a:srgbClr val="0051A1"/>
    <a:srgbClr val="F1C40F"/>
    <a:srgbClr val="34495E"/>
    <a:srgbClr val="7F8C8D"/>
    <a:srgbClr val="135877"/>
    <a:srgbClr val="125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4" autoAdjust="0"/>
    <p:restoredTop sz="94068" autoAdjust="0"/>
  </p:normalViewPr>
  <p:slideViewPr>
    <p:cSldViewPr snapToGrid="0">
      <p:cViewPr varScale="1">
        <p:scale>
          <a:sx n="102" d="100"/>
          <a:sy n="102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7794-A0B9-7EB9-D03F-83BB1499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2A7195-1429-8581-424F-BD42F2FB1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854A9D-2B79-8C49-04EA-F3638769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E0C395-3377-7C88-738F-CA5C1C1E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F3DD62-2F58-50ED-15EC-97F0F0F3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91381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D89CA-3231-0006-DB45-52515064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050DD28-F124-2873-4AA8-52737180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70A9FC-5068-D64A-B533-28F1145A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F99F93-DFDA-66CE-7172-264A72DE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B7DD88-790B-6E98-F010-28E1640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0759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BF778-D476-4B5C-836D-BA5778506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5B4274-0968-5E2F-5F70-487C4DD6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9496A9-3402-6661-2E16-F09FBEDE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8BDF39-54C5-2A4E-A822-0FDEBB75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E052B4-8CB3-D445-F7DE-1D51205E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02915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238D4-DD05-C928-61B7-21955F59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7A1FC-C47B-8B8D-7786-1A82AD2A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51D217-3378-04DC-C4A8-86F6C48F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E8158-B5CD-3A39-61DA-3B092C1A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A90D26-CE03-CCA2-7395-8E5B05E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15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B5FEE-C937-9252-5423-8AAB0724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AA6B81-D801-155C-CA6D-41CBA99C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4C8B25-54A3-839E-D3EC-7A44758B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A0D026-2777-38E4-9AA2-7003D50D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40080B-C3AC-2785-AC3C-3005E92F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6411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DA210-49AE-F084-8375-505E41D5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3A731E-89B2-95A4-91BD-FB8CBE0C5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200702-3CFD-4A16-C718-45151D2F8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465C65-B2FB-232F-F6F1-A85A579B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DCEE1F-40B0-89B8-D6DF-9EAA2759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1BCFA6-2DCF-3E4E-997F-4AF819A4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11837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A5EA6-2334-92C9-93D8-7AE5025A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0A455A-D7A2-FCA8-714A-67FE4474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7B025D-9B0A-E7DE-B8B4-CFE4C5C6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9F0D03-8489-BCBF-D86C-6AA496B0D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E50C2A6-780F-57B9-9C02-9215A30C2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BB0EC8-793A-4DCD-AFA3-F0407B94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2A9194A-78CE-4B44-0201-D1022DC3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6E9334-682E-0AFC-4363-CC670ED9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51141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3B47A-2BB5-9393-5AB6-20598A7C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A13C4DF-BBE9-049C-A303-FC406124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0EFB0C-0850-7ED2-AFBF-7F16D70E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8489FE-ED78-D591-D75D-E455DE4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94036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B706BE-E14F-DA5F-7C4C-68EC18C2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45D5BE9-33BC-122C-F34D-063864CF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975F08-754A-94CE-A1EF-44691FBD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47800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0FE0A-0B0B-554C-FE6A-34265B51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F0855-BD32-239B-F1C7-1C3B7D7A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5660DA-462E-3F23-8C13-4CAD3F98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B6D15B-73B6-670C-7DE6-95FEFB22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609BC9-E27B-7D75-8FA3-513D0FE3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7679C3-DECD-1AC5-0AAC-3BA16B1F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317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94014-A86C-31FC-93BF-5DCAB1DA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CF12A5B-56EE-15B3-67E2-48BC3FE23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DA9DFA-26E1-21F1-AD35-6899C53A2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8D2A3F-4875-105E-C811-7A85C1C9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022DFF-B368-D097-7A7D-7E045DE7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20AA78-9D76-F730-AD4A-196B47E9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42564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FE19CE-DC18-6667-96DC-C7DFF525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5D8CDC-E530-3A40-B250-714C8BAF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2F5323-9456-4A44-9DF9-71CEBE868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8C28F-1578-4EA2-9320-9C10E876D16C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395248-C358-8A71-9F97-18947D67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122E5F-1524-0146-C08F-DF86E58E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9F4DA-8514-43A7-AD9E-859CBA8414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3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54412A9-7BB9-7868-6A4F-A39C8038664A}"/>
              </a:ext>
            </a:extLst>
          </p:cNvPr>
          <p:cNvSpPr txBox="1"/>
          <p:nvPr/>
        </p:nvSpPr>
        <p:spPr>
          <a:xfrm>
            <a:off x="1454727" y="1801091"/>
            <a:ext cx="550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INTRODUKTION</a:t>
            </a:r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C0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F017C8-45AF-790D-97A1-1ED24D04B23D}"/>
              </a:ext>
            </a:extLst>
          </p:cNvPr>
          <p:cNvSpPr txBox="1"/>
          <p:nvPr/>
        </p:nvSpPr>
        <p:spPr>
          <a:xfrm>
            <a:off x="2704093" y="2745281"/>
            <a:ext cx="7797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rgbClr val="C04F15"/>
                </a:solidFill>
                <a:latin typeface="Arial Nova" panose="020B0504020202020204" pitchFamily="34" charset="0"/>
              </a:rPr>
              <a:t>PowerPoint (præsentation)</a:t>
            </a:r>
          </a:p>
        </p:txBody>
      </p:sp>
    </p:spTree>
    <p:extLst>
      <p:ext uri="{BB962C8B-B14F-4D97-AF65-F5344CB8AC3E}">
        <p14:creationId xmlns:p14="http://schemas.microsoft.com/office/powerpoint/2010/main" val="181624086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4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9696ECD-C492-4EDE-CCB8-21E673736E59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B9F03AF-E3F9-27A0-2DD8-51C2D97D176D}"/>
              </a:ext>
            </a:extLst>
          </p:cNvPr>
          <p:cNvSpPr txBox="1"/>
          <p:nvPr/>
        </p:nvSpPr>
        <p:spPr>
          <a:xfrm>
            <a:off x="1880754" y="1288466"/>
            <a:ext cx="550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Nova" panose="020B0504020202020204" pitchFamily="34" charset="0"/>
              </a:rPr>
              <a:t>Eksempler på anvendelse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CF869BE-D16D-91DF-82AF-B0228D8F39F4}"/>
              </a:ext>
            </a:extLst>
          </p:cNvPr>
          <p:cNvSpPr/>
          <p:nvPr/>
        </p:nvSpPr>
        <p:spPr>
          <a:xfrm>
            <a:off x="1260763" y="1356112"/>
            <a:ext cx="387928" cy="38792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2EF735D-C1DB-DFE6-0BA5-5BBD97D071B1}"/>
              </a:ext>
            </a:extLst>
          </p:cNvPr>
          <p:cNvSpPr txBox="1"/>
          <p:nvPr/>
        </p:nvSpPr>
        <p:spPr>
          <a:xfrm>
            <a:off x="2460915" y="1718689"/>
            <a:ext cx="8031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Korte eksempler på hvad man kan anvende PowerPoint til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9C14A43-6ED2-248B-CFDE-17715BB98BEF}"/>
              </a:ext>
            </a:extLst>
          </p:cNvPr>
          <p:cNvSpPr txBox="1"/>
          <p:nvPr/>
        </p:nvSpPr>
        <p:spPr>
          <a:xfrm>
            <a:off x="1880754" y="2397152"/>
            <a:ext cx="803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Nova" panose="020B0504020202020204" pitchFamily="34" charset="0"/>
              </a:rPr>
              <a:t>Brugerflade, Menuer og overblik over skabeloner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3BF725A-13EC-F571-AA1C-370C14979208}"/>
              </a:ext>
            </a:extLst>
          </p:cNvPr>
          <p:cNvSpPr txBox="1"/>
          <p:nvPr/>
        </p:nvSpPr>
        <p:spPr>
          <a:xfrm>
            <a:off x="2460915" y="2812478"/>
            <a:ext cx="727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>
                <a:solidFill>
                  <a:schemeClr val="bg1"/>
                </a:solidFill>
                <a:latin typeface="Arial Nova" panose="020B0504020202020204" pitchFamily="34" charset="0"/>
              </a:rPr>
              <a:t>Vi gennemgår PowerPoints brugerflade og menuer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CB9B4A-19F9-4C44-A8A4-148CFC5116B3}"/>
              </a:ext>
            </a:extLst>
          </p:cNvPr>
          <p:cNvSpPr/>
          <p:nvPr/>
        </p:nvSpPr>
        <p:spPr>
          <a:xfrm>
            <a:off x="1260763" y="2464798"/>
            <a:ext cx="387928" cy="38792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21BFF5E-7500-8899-ED2F-BFD02C6B93C0}"/>
              </a:ext>
            </a:extLst>
          </p:cNvPr>
          <p:cNvSpPr txBox="1"/>
          <p:nvPr/>
        </p:nvSpPr>
        <p:spPr>
          <a:xfrm>
            <a:off x="1880754" y="3505838"/>
            <a:ext cx="550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Nova" panose="020B0504020202020204" pitchFamily="34" charset="0"/>
              </a:rPr>
              <a:t>Overgange og animationer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7B1BB8B-5E82-E5A1-9650-5C9C219F6046}"/>
              </a:ext>
            </a:extLst>
          </p:cNvPr>
          <p:cNvSpPr txBox="1"/>
          <p:nvPr/>
        </p:nvSpPr>
        <p:spPr>
          <a:xfrm>
            <a:off x="2460915" y="4010600"/>
            <a:ext cx="727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 Nova" panose="020B0504020202020204" pitchFamily="34" charset="0"/>
              </a:rPr>
              <a:t>Vi ser på hvilke overgange og animationer man kan benytte i sin præsentation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87788A-C096-4A1D-A763-654BB9448227}"/>
              </a:ext>
            </a:extLst>
          </p:cNvPr>
          <p:cNvSpPr/>
          <p:nvPr/>
        </p:nvSpPr>
        <p:spPr>
          <a:xfrm>
            <a:off x="1260763" y="3573484"/>
            <a:ext cx="387928" cy="38792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7E3E395-8663-E7DD-9FF3-CA600564412B}"/>
              </a:ext>
            </a:extLst>
          </p:cNvPr>
          <p:cNvSpPr/>
          <p:nvPr/>
        </p:nvSpPr>
        <p:spPr>
          <a:xfrm>
            <a:off x="1260763" y="4682170"/>
            <a:ext cx="387928" cy="38792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A99D893-42F7-7789-3095-DF5984EA339C}"/>
              </a:ext>
            </a:extLst>
          </p:cNvPr>
          <p:cNvSpPr txBox="1"/>
          <p:nvPr/>
        </p:nvSpPr>
        <p:spPr>
          <a:xfrm>
            <a:off x="1925783" y="4614524"/>
            <a:ext cx="793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Nova" panose="020B0504020202020204" pitchFamily="34" charset="0"/>
              </a:rPr>
              <a:t>Skabeloner, Zoom og interaktive præsentationer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0AC89D8D-696E-7FB1-EB81-A372A0911019}"/>
              </a:ext>
            </a:extLst>
          </p:cNvPr>
          <p:cNvSpPr txBox="1"/>
          <p:nvPr/>
        </p:nvSpPr>
        <p:spPr>
          <a:xfrm>
            <a:off x="2460915" y="5070097"/>
            <a:ext cx="727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 Nova" panose="020B0504020202020204" pitchFamily="34" charset="0"/>
              </a:rPr>
              <a:t>Sådan får du mere ”aktivitet” og professionalisme i din PowerPoint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98E4836-F49D-B634-ABED-1BBA8B1DA84C}"/>
              </a:ext>
            </a:extLst>
          </p:cNvPr>
          <p:cNvSpPr/>
          <p:nvPr/>
        </p:nvSpPr>
        <p:spPr>
          <a:xfrm>
            <a:off x="1260763" y="5790197"/>
            <a:ext cx="387928" cy="38792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026EF88-3330-F6B9-0A5E-087DA119F469}"/>
              </a:ext>
            </a:extLst>
          </p:cNvPr>
          <p:cNvSpPr txBox="1"/>
          <p:nvPr/>
        </p:nvSpPr>
        <p:spPr>
          <a:xfrm>
            <a:off x="1880754" y="5723210"/>
            <a:ext cx="550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Nova" panose="020B0504020202020204" pitchFamily="34" charset="0"/>
              </a:rPr>
              <a:t>Indstillinger, distribution og formater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5B5D91D-B93C-4FC0-F9A8-0F7946DD5885}"/>
              </a:ext>
            </a:extLst>
          </p:cNvPr>
          <p:cNvSpPr txBox="1"/>
          <p:nvPr/>
        </p:nvSpPr>
        <p:spPr>
          <a:xfrm>
            <a:off x="2460915" y="6246459"/>
            <a:ext cx="862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 Nova" panose="020B0504020202020204" pitchFamily="34" charset="0"/>
              </a:rPr>
              <a:t>Her gennemgår vi præsentationen indstillinger og hvordan vi kan eksporterer resultatet</a:t>
            </a:r>
          </a:p>
        </p:txBody>
      </p:sp>
    </p:spTree>
    <p:extLst>
      <p:ext uri="{BB962C8B-B14F-4D97-AF65-F5344CB8AC3E}">
        <p14:creationId xmlns:p14="http://schemas.microsoft.com/office/powerpoint/2010/main" val="1516880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C0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01F03DE-9656-7DA0-5F11-D91697F72FD3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03EBEDD-260E-4264-2CBF-C7CD9675D213}"/>
              </a:ext>
            </a:extLst>
          </p:cNvPr>
          <p:cNvSpPr txBox="1"/>
          <p:nvPr/>
        </p:nvSpPr>
        <p:spPr>
          <a:xfrm>
            <a:off x="675408" y="687440"/>
            <a:ext cx="550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4F15"/>
                </a:solidFill>
                <a:latin typeface="Arial Nova" panose="020B0504020202020204" pitchFamily="34" charset="0"/>
              </a:rPr>
              <a:t>Eksempler på anvendelse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BDA0CB9-92B5-9DD6-1671-EE5DF6AB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90" y="1349070"/>
            <a:ext cx="2793116" cy="1959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0AAC6E7-B42F-19EA-0389-D144B7C4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78" y="1349070"/>
            <a:ext cx="3452453" cy="1959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03DB6FE-73D2-920F-F030-F9A9CE63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740" y="3832634"/>
            <a:ext cx="3251429" cy="1838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A08F3C8-46AA-399C-9F34-2B43E6138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441" y="3847114"/>
            <a:ext cx="3920085" cy="18242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589E7280-F791-99B7-E31E-76F03BBA2697}"/>
              </a:ext>
            </a:extLst>
          </p:cNvPr>
          <p:cNvSpPr txBox="1"/>
          <p:nvPr/>
        </p:nvSpPr>
        <p:spPr>
          <a:xfrm>
            <a:off x="1858406" y="3326443"/>
            <a:ext cx="209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C04F15"/>
                </a:solidFill>
                <a:latin typeface="Arial Nova" panose="020B0504020202020204" pitchFamily="34" charset="0"/>
              </a:rPr>
              <a:t>Produktpræsentationer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428F8FD-4F27-C8A4-2BCE-1CB6D82D143B}"/>
              </a:ext>
            </a:extLst>
          </p:cNvPr>
          <p:cNvSpPr txBox="1"/>
          <p:nvPr/>
        </p:nvSpPr>
        <p:spPr>
          <a:xfrm>
            <a:off x="5938062" y="3326443"/>
            <a:ext cx="209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rgbClr val="C04F15"/>
                </a:solidFill>
                <a:latin typeface="Arial Nova" panose="020B0504020202020204" pitchFamily="34" charset="0"/>
              </a:rPr>
              <a:t>Plakater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8612CA8B-15C9-CAB1-F2A2-1157C9FBE0A9}"/>
              </a:ext>
            </a:extLst>
          </p:cNvPr>
          <p:cNvSpPr txBox="1"/>
          <p:nvPr/>
        </p:nvSpPr>
        <p:spPr>
          <a:xfrm>
            <a:off x="2697041" y="5671406"/>
            <a:ext cx="209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rgbClr val="C04F15"/>
                </a:solidFill>
                <a:latin typeface="Arial Nova" panose="020B0504020202020204" pitchFamily="34" charset="0"/>
              </a:rPr>
              <a:t>Videofilm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2B8EE33-35DF-1798-6D88-29A9CD74085A}"/>
              </a:ext>
            </a:extLst>
          </p:cNvPr>
          <p:cNvSpPr txBox="1"/>
          <p:nvPr/>
        </p:nvSpPr>
        <p:spPr>
          <a:xfrm>
            <a:off x="7404078" y="5671406"/>
            <a:ext cx="209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rgbClr val="C04F15"/>
                </a:solidFill>
                <a:latin typeface="Arial Nova" panose="020B0504020202020204" pitchFamily="34" charset="0"/>
              </a:rPr>
              <a:t>Invitationer</a:t>
            </a:r>
          </a:p>
        </p:txBody>
      </p:sp>
    </p:spTree>
    <p:extLst>
      <p:ext uri="{BB962C8B-B14F-4D97-AF65-F5344CB8AC3E}">
        <p14:creationId xmlns:p14="http://schemas.microsoft.com/office/powerpoint/2010/main" val="1727450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4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279DA13-8215-B3FD-6DBF-0CDF24C9BA64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12441A4-344F-6E4E-2509-A65B216437ED}"/>
              </a:ext>
            </a:extLst>
          </p:cNvPr>
          <p:cNvSpPr txBox="1"/>
          <p:nvPr/>
        </p:nvSpPr>
        <p:spPr>
          <a:xfrm>
            <a:off x="675408" y="687440"/>
            <a:ext cx="803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 Nova" panose="020B0504020202020204" pitchFamily="34" charset="0"/>
              </a:rPr>
              <a:t>Brugerflade, Menuer og overblik over skabeloner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85EEF26-3C76-15E2-E512-73DEA6D477E8}"/>
              </a:ext>
            </a:extLst>
          </p:cNvPr>
          <p:cNvSpPr txBox="1"/>
          <p:nvPr/>
        </p:nvSpPr>
        <p:spPr>
          <a:xfrm>
            <a:off x="2095750" y="1940035"/>
            <a:ext cx="331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Hvad er PowerPoint?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DA4BD0C-A0C8-4D23-F288-3F793D9BD5BB}"/>
              </a:ext>
            </a:extLst>
          </p:cNvPr>
          <p:cNvSpPr txBox="1"/>
          <p:nvPr/>
        </p:nvSpPr>
        <p:spPr>
          <a:xfrm>
            <a:off x="2095750" y="2594767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Opstart og ny præsentation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1999693-CA83-5C11-4986-78152FEA86DD}"/>
              </a:ext>
            </a:extLst>
          </p:cNvPr>
          <p:cNvSpPr txBox="1"/>
          <p:nvPr/>
        </p:nvSpPr>
        <p:spPr>
          <a:xfrm>
            <a:off x="2095750" y="3249499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Oversigt over brugerfladen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850530F-B1A2-548F-6114-EE42C8D3032D}"/>
              </a:ext>
            </a:extLst>
          </p:cNvPr>
          <p:cNvSpPr txBox="1"/>
          <p:nvPr/>
        </p:nvSpPr>
        <p:spPr>
          <a:xfrm>
            <a:off x="2095750" y="3904231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Gennemgang af vigtige menuer og faner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057C024-5F24-64CF-F98E-9598883CD507}"/>
              </a:ext>
            </a:extLst>
          </p:cNvPr>
          <p:cNvSpPr txBox="1"/>
          <p:nvPr/>
        </p:nvSpPr>
        <p:spPr>
          <a:xfrm>
            <a:off x="2095750" y="4558963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Grundlæggende redigering af dias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33967E4-9539-0583-BF7D-02B496BCEF24}"/>
              </a:ext>
            </a:extLst>
          </p:cNvPr>
          <p:cNvSpPr txBox="1"/>
          <p:nvPr/>
        </p:nvSpPr>
        <p:spPr>
          <a:xfrm>
            <a:off x="2095750" y="5213695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</a:t>
            </a:r>
            <a:r>
              <a:rPr lang="da-DK" dirty="0">
                <a:solidFill>
                  <a:schemeClr val="bg1"/>
                </a:solidFill>
              </a:rPr>
              <a:t>Kort præsentation af design og skabeloner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2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15206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C0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2625CDC-C2AF-95F2-11E5-B6325635F6C1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92083B5-E641-3D7E-BFEE-6E7856AB8DD1}"/>
              </a:ext>
            </a:extLst>
          </p:cNvPr>
          <p:cNvSpPr txBox="1"/>
          <p:nvPr/>
        </p:nvSpPr>
        <p:spPr>
          <a:xfrm>
            <a:off x="675408" y="687440"/>
            <a:ext cx="550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4F15"/>
                </a:solidFill>
                <a:latin typeface="Arial Nova" panose="020B0504020202020204" pitchFamily="34" charset="0"/>
              </a:rPr>
              <a:t>Overgange og animationer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535AB78-64BD-4F98-B223-3764ED0C21FE}"/>
              </a:ext>
            </a:extLst>
          </p:cNvPr>
          <p:cNvSpPr txBox="1"/>
          <p:nvPr/>
        </p:nvSpPr>
        <p:spPr>
          <a:xfrm>
            <a:off x="2043260" y="4380902"/>
            <a:ext cx="689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0000"/>
                </a:solidFill>
              </a:rPr>
              <a:t>- Tips til effektiv brug af animationer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sz="1400" i="1" dirty="0">
                <a:solidFill>
                  <a:srgbClr val="C00000"/>
                </a:solidFill>
              </a:rPr>
              <a:t>(Pro og contra)</a:t>
            </a:r>
            <a:endParaRPr lang="LID4096" sz="1400" i="1" dirty="0">
              <a:solidFill>
                <a:srgbClr val="C00000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B546338-0009-AEA0-0643-63A6521F6B63}"/>
              </a:ext>
            </a:extLst>
          </p:cNvPr>
          <p:cNvSpPr txBox="1"/>
          <p:nvPr/>
        </p:nvSpPr>
        <p:spPr>
          <a:xfrm>
            <a:off x="2043259" y="1946817"/>
            <a:ext cx="9297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0000"/>
                </a:solidFill>
              </a:rPr>
              <a:t>- Tilføjelse af diasovergange</a:t>
            </a:r>
            <a:r>
              <a:rPr lang="da-DK" dirty="0">
                <a:solidFill>
                  <a:srgbClr val="C00000"/>
                </a:solidFill>
              </a:rPr>
              <a:t> og tidsstyring </a:t>
            </a:r>
            <a:r>
              <a:rPr lang="da-DK" sz="1400" i="1" dirty="0">
                <a:solidFill>
                  <a:srgbClr val="C00000"/>
                </a:solidFill>
              </a:rPr>
              <a:t>(ved klik/automatisk efter forrige)</a:t>
            </a:r>
            <a:endParaRPr lang="LID4096" sz="1400" i="1" dirty="0">
              <a:solidFill>
                <a:srgbClr val="C0000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AF09C78-E0C2-74EF-924D-E337D3B84D82}"/>
              </a:ext>
            </a:extLst>
          </p:cNvPr>
          <p:cNvSpPr txBox="1"/>
          <p:nvPr/>
        </p:nvSpPr>
        <p:spPr>
          <a:xfrm>
            <a:off x="2043260" y="2572673"/>
            <a:ext cx="689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0000"/>
                </a:solidFill>
              </a:rPr>
              <a:t>- Typer af animationer </a:t>
            </a:r>
            <a:r>
              <a:rPr lang="LID4096" sz="1400" i="1" dirty="0">
                <a:solidFill>
                  <a:srgbClr val="C00000"/>
                </a:solidFill>
              </a:rPr>
              <a:t>(indgang, betoning, afslutning)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9043FCA-4635-0A5E-8DC0-EC7308A3987F}"/>
              </a:ext>
            </a:extLst>
          </p:cNvPr>
          <p:cNvSpPr txBox="1"/>
          <p:nvPr/>
        </p:nvSpPr>
        <p:spPr>
          <a:xfrm>
            <a:off x="2043260" y="3175416"/>
            <a:ext cx="689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0000"/>
                </a:solidFill>
              </a:rPr>
              <a:t>- Tilpasning af animationstiming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sz="1400" i="1" dirty="0">
                <a:solidFill>
                  <a:srgbClr val="C00000"/>
                </a:solidFill>
              </a:rPr>
              <a:t>(tiden for visning af animationen)</a:t>
            </a:r>
            <a:endParaRPr lang="LID4096" sz="1400" i="1" dirty="0">
              <a:solidFill>
                <a:srgbClr val="C00000"/>
              </a:solidFill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67B8D63-E038-39D0-F310-DF43C60B734B}"/>
              </a:ext>
            </a:extLst>
          </p:cNvPr>
          <p:cNvSpPr txBox="1"/>
          <p:nvPr/>
        </p:nvSpPr>
        <p:spPr>
          <a:xfrm>
            <a:off x="2043260" y="3778159"/>
            <a:ext cx="689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0000"/>
                </a:solidFill>
              </a:rPr>
              <a:t>- Brug af animationsstien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sz="1400" i="1" dirty="0">
                <a:solidFill>
                  <a:srgbClr val="C00000"/>
                </a:solidFill>
              </a:rPr>
              <a:t>(ændring og tilpasning af rækkefølgen)</a:t>
            </a:r>
            <a:endParaRPr lang="LID4096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4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4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978F2E5-5A5F-22BF-5A0F-3A76BABE62BB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55B8B7-BF58-4F75-D6AD-F7C87626BECB}"/>
              </a:ext>
            </a:extLst>
          </p:cNvPr>
          <p:cNvSpPr txBox="1"/>
          <p:nvPr/>
        </p:nvSpPr>
        <p:spPr>
          <a:xfrm>
            <a:off x="675408" y="687440"/>
            <a:ext cx="793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 Nova" panose="020B0504020202020204" pitchFamily="34" charset="0"/>
              </a:rPr>
              <a:t>Skabeloner, Zoom og interaktive præsentationer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BEE66C3-2C4A-A58B-4B9B-DA87EF657AE4}"/>
              </a:ext>
            </a:extLst>
          </p:cNvPr>
          <p:cNvSpPr txBox="1"/>
          <p:nvPr/>
        </p:nvSpPr>
        <p:spPr>
          <a:xfrm>
            <a:off x="2205871" y="4512902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Hyperlinks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LID4096" dirty="0">
                <a:solidFill>
                  <a:schemeClr val="bg1"/>
                </a:solidFill>
              </a:rPr>
              <a:t>handlingsknapper</a:t>
            </a:r>
            <a:r>
              <a:rPr lang="da-DK" dirty="0">
                <a:solidFill>
                  <a:schemeClr val="bg1"/>
                </a:solidFill>
              </a:rPr>
              <a:t> og video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EBC0310-309B-3127-89AC-3C65844ABC45}"/>
              </a:ext>
            </a:extLst>
          </p:cNvPr>
          <p:cNvSpPr txBox="1"/>
          <p:nvPr/>
        </p:nvSpPr>
        <p:spPr>
          <a:xfrm>
            <a:off x="2205871" y="1592286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Brug af indbyggede skabeloner</a:t>
            </a:r>
            <a:r>
              <a:rPr lang="da-DK" dirty="0">
                <a:solidFill>
                  <a:schemeClr val="bg1"/>
                </a:solidFill>
              </a:rPr>
              <a:t>  og eksterne skabeloner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A7BA3D7-56D3-489D-C0D0-1A07F0D2A5D6}"/>
              </a:ext>
            </a:extLst>
          </p:cNvPr>
          <p:cNvSpPr txBox="1"/>
          <p:nvPr/>
        </p:nvSpPr>
        <p:spPr>
          <a:xfrm>
            <a:off x="2205871" y="2322440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</a:t>
            </a:r>
            <a:r>
              <a:rPr lang="da-DK" dirty="0">
                <a:solidFill>
                  <a:schemeClr val="bg1"/>
                </a:solidFill>
              </a:rPr>
              <a:t>Fremstilling</a:t>
            </a:r>
            <a:r>
              <a:rPr lang="LID4096" dirty="0">
                <a:solidFill>
                  <a:schemeClr val="bg1"/>
                </a:solidFill>
              </a:rPr>
              <a:t> af brugerdefinerede skabeloner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5DBD43B-A3A8-7BAD-6C89-6D873C244A8C}"/>
              </a:ext>
            </a:extLst>
          </p:cNvPr>
          <p:cNvSpPr txBox="1"/>
          <p:nvPr/>
        </p:nvSpPr>
        <p:spPr>
          <a:xfrm>
            <a:off x="2205871" y="3052594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Introduktion til Zoom-funktionen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831945C-0C28-7908-EFF9-F1D76524FF71}"/>
              </a:ext>
            </a:extLst>
          </p:cNvPr>
          <p:cNvSpPr txBox="1"/>
          <p:nvPr/>
        </p:nvSpPr>
        <p:spPr>
          <a:xfrm>
            <a:off x="2205871" y="3782748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chemeClr val="bg1"/>
                </a:solidFill>
              </a:rPr>
              <a:t>- </a:t>
            </a:r>
            <a:r>
              <a:rPr lang="da-DK" dirty="0">
                <a:solidFill>
                  <a:schemeClr val="bg1"/>
                </a:solidFill>
              </a:rPr>
              <a:t>Opret</a:t>
            </a:r>
            <a:r>
              <a:rPr lang="LID4096" dirty="0">
                <a:solidFill>
                  <a:schemeClr val="bg1"/>
                </a:solidFill>
              </a:rPr>
              <a:t> af interaktive indholdsfortegnelser</a:t>
            </a:r>
          </a:p>
        </p:txBody>
      </p:sp>
    </p:spTree>
    <p:extLst>
      <p:ext uri="{BB962C8B-B14F-4D97-AF65-F5344CB8AC3E}">
        <p14:creationId xmlns:p14="http://schemas.microsoft.com/office/powerpoint/2010/main" val="2420027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9494" y="0"/>
            <a:ext cx="2867891" cy="6858000"/>
          </a:xfrm>
          <a:prstGeom prst="triangle">
            <a:avLst>
              <a:gd name="adj" fmla="val 47585"/>
            </a:avLst>
          </a:prstGeom>
          <a:solidFill>
            <a:srgbClr val="C0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E964ACE-A126-AB22-1A9B-C9E9958E3E8C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D49C8AA-761A-A583-80EB-970DB7908665}"/>
              </a:ext>
            </a:extLst>
          </p:cNvPr>
          <p:cNvSpPr txBox="1"/>
          <p:nvPr/>
        </p:nvSpPr>
        <p:spPr>
          <a:xfrm>
            <a:off x="675408" y="687440"/>
            <a:ext cx="550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4F15"/>
                </a:solidFill>
                <a:latin typeface="Arial Nova" panose="020B0504020202020204" pitchFamily="34" charset="0"/>
              </a:rPr>
              <a:t>Indstillinger, distribution og formater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942736E-0F5A-EDFC-538B-1CF73A94542F}"/>
              </a:ext>
            </a:extLst>
          </p:cNvPr>
          <p:cNvSpPr txBox="1"/>
          <p:nvPr/>
        </p:nvSpPr>
        <p:spPr>
          <a:xfrm>
            <a:off x="1771839" y="4373224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4F15"/>
                </a:solidFill>
              </a:rPr>
              <a:t>- Sikkerhed og beskyttelse af præsentationer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522A392-2A1E-F612-9B0F-9F8BED0B8F52}"/>
              </a:ext>
            </a:extLst>
          </p:cNvPr>
          <p:cNvSpPr txBox="1"/>
          <p:nvPr/>
        </p:nvSpPr>
        <p:spPr>
          <a:xfrm>
            <a:off x="1771839" y="1532572"/>
            <a:ext cx="8135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4F15"/>
                </a:solidFill>
              </a:rPr>
              <a:t>- Tilpasning af PowerPoint-indstillinger</a:t>
            </a:r>
            <a:r>
              <a:rPr lang="da-DK" dirty="0">
                <a:solidFill>
                  <a:srgbClr val="C04F15"/>
                </a:solidFill>
              </a:rPr>
              <a:t> </a:t>
            </a:r>
            <a:r>
              <a:rPr lang="da-DK" sz="1400" i="1" dirty="0">
                <a:solidFill>
                  <a:srgbClr val="C04F15"/>
                </a:solidFill>
              </a:rPr>
              <a:t>(endeløs og tidsprogrammeret)</a:t>
            </a:r>
            <a:endParaRPr lang="LID4096" sz="1400" i="1" dirty="0">
              <a:solidFill>
                <a:srgbClr val="C04F15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5A02943-3C05-D970-A272-386725466BF8}"/>
              </a:ext>
            </a:extLst>
          </p:cNvPr>
          <p:cNvSpPr txBox="1"/>
          <p:nvPr/>
        </p:nvSpPr>
        <p:spPr>
          <a:xfrm>
            <a:off x="1771839" y="2242735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4F15"/>
                </a:solidFill>
              </a:rPr>
              <a:t>- Eksport til forskellige formater </a:t>
            </a:r>
            <a:r>
              <a:rPr lang="LID4096" sz="1400" i="1" dirty="0">
                <a:solidFill>
                  <a:srgbClr val="C04F15"/>
                </a:solidFill>
              </a:rPr>
              <a:t>(PDF, video)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1BCC716-4B54-42ED-2F8E-438AA5759F03}"/>
              </a:ext>
            </a:extLst>
          </p:cNvPr>
          <p:cNvSpPr txBox="1"/>
          <p:nvPr/>
        </p:nvSpPr>
        <p:spPr>
          <a:xfrm>
            <a:off x="1771839" y="2952898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4F15"/>
                </a:solidFill>
              </a:rPr>
              <a:t>- Deling af præsentationer online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318C2AB-3C47-3BFD-A5A1-630F137F87F1}"/>
              </a:ext>
            </a:extLst>
          </p:cNvPr>
          <p:cNvSpPr txBox="1"/>
          <p:nvPr/>
        </p:nvSpPr>
        <p:spPr>
          <a:xfrm>
            <a:off x="1771839" y="3663061"/>
            <a:ext cx="69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solidFill>
                  <a:srgbClr val="C04F15"/>
                </a:solidFill>
              </a:rPr>
              <a:t>- Præsentationstilstand og præsentationsværktøjer</a:t>
            </a:r>
          </a:p>
        </p:txBody>
      </p:sp>
    </p:spTree>
    <p:extLst>
      <p:ext uri="{BB962C8B-B14F-4D97-AF65-F5344CB8AC3E}">
        <p14:creationId xmlns:p14="http://schemas.microsoft.com/office/powerpoint/2010/main" val="1326215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4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7C207398-DAA8-4421-F1A7-1B705913E955}"/>
              </a:ext>
            </a:extLst>
          </p:cNvPr>
          <p:cNvSpPr/>
          <p:nvPr/>
        </p:nvSpPr>
        <p:spPr>
          <a:xfrm>
            <a:off x="10827329" y="1"/>
            <a:ext cx="2867891" cy="6858000"/>
          </a:xfrm>
          <a:prstGeom prst="triangle">
            <a:avLst>
              <a:gd name="adj" fmla="val 47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41E7A0-48C2-D2FF-1440-66F10AF53B61}"/>
              </a:ext>
            </a:extLst>
          </p:cNvPr>
          <p:cNvSpPr txBox="1"/>
          <p:nvPr/>
        </p:nvSpPr>
        <p:spPr>
          <a:xfrm>
            <a:off x="-103910" y="6581001"/>
            <a:ext cx="15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AOF  © 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978F2E5-5A5F-22BF-5A0F-3A76BABE62BB}"/>
              </a:ext>
            </a:extLst>
          </p:cNvPr>
          <p:cNvSpPr txBox="1"/>
          <p:nvPr/>
        </p:nvSpPr>
        <p:spPr>
          <a:xfrm>
            <a:off x="271789" y="102665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Arial Nova" panose="020B0504020202020204" pitchFamily="34" charset="0"/>
              </a:rPr>
              <a:t>PowerPoint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CCD516E-33D8-BBB5-7DD7-0C013849A0C5}"/>
              </a:ext>
            </a:extLst>
          </p:cNvPr>
          <p:cNvSpPr txBox="1"/>
          <p:nvPr/>
        </p:nvSpPr>
        <p:spPr>
          <a:xfrm>
            <a:off x="1140243" y="2978057"/>
            <a:ext cx="5684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Lad os komme i gang med øvelser og digital fordybelse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4411389-8BF5-11ED-C58A-5B4727E5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986" y="1626818"/>
            <a:ext cx="2040801" cy="40104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5312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308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Nova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Feld-Jakobsen</dc:creator>
  <cp:lastModifiedBy>Dan Feld-Jakobsen</cp:lastModifiedBy>
  <cp:revision>10</cp:revision>
  <dcterms:created xsi:type="dcterms:W3CDTF">2024-07-10T09:04:32Z</dcterms:created>
  <dcterms:modified xsi:type="dcterms:W3CDTF">2024-08-14T08:36:38Z</dcterms:modified>
</cp:coreProperties>
</file>