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4630400" cy="8229600"/>
  <p:notesSz cx="8229600" cy="14630400"/>
  <p:embeddedFontLst>
    <p:embeddedFont>
      <p:font typeface="Instrument Sans Semi Bold"/>
      <p:regular r:id="rId19"/>
    </p:embeddedFont>
    <p:embeddedFont>
      <p:font typeface="Instrument Sans Semi Bold"/>
      <p:regular r:id="rId20"/>
    </p:embeddedFont>
    <p:embeddedFont>
      <p:font typeface="Instrument Sans Semi Bold"/>
      <p:regular r:id="rId21"/>
    </p:embeddedFont>
    <p:embeddedFont>
      <p:font typeface="Instrument Sans Semi Bold"/>
      <p:regular r:id="rId22"/>
    </p:embeddedFont>
    <p:embeddedFont>
      <p:font typeface="Instrument Sans Medium"/>
      <p:regular r:id="rId23"/>
    </p:embeddedFont>
    <p:embeddedFont>
      <p:font typeface="Instrument Sans Medium"/>
      <p:regular r:id="rId24"/>
    </p:embeddedFont>
    <p:embeddedFont>
      <p:font typeface="Instrument Sans Medium"/>
      <p:regular r:id="rId25"/>
    </p:embeddedFont>
    <p:embeddedFont>
      <p:font typeface="Instrument Sans Medium"/>
      <p:regular r:id="rId2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font" Target="fonts/font1.fntdata"/><Relationship Id="rId20" Type="http://schemas.openxmlformats.org/officeDocument/2006/relationships/font" Target="fonts/font2.fntdata"/><Relationship Id="rId21" Type="http://schemas.openxmlformats.org/officeDocument/2006/relationships/font" Target="fonts/font3.fntdata"/><Relationship Id="rId22" Type="http://schemas.openxmlformats.org/officeDocument/2006/relationships/font" Target="fonts/font4.fntdata"/><Relationship Id="rId23" Type="http://schemas.openxmlformats.org/officeDocument/2006/relationships/font" Target="fonts/font5.fntdata"/><Relationship Id="rId24" Type="http://schemas.openxmlformats.org/officeDocument/2006/relationships/font" Target="fonts/font6.fntdata"/><Relationship Id="rId25" Type="http://schemas.openxmlformats.org/officeDocument/2006/relationships/font" Target="fonts/font7.fntdata"/><Relationship Id="rId26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10-1.png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11-1.png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12-1.png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13-1.pn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3-1.pn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4-1.png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5-1.png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6-1.png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7-1.png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8-1.png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9-1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0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9152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Introduktion til Office 365 og Google Apps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4924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Velkommen til denne gennemgang af Office 365 og Google Apps (nu Google Workspace). Vi vil udforske, hvordan disse populære online værktøjer kan gøre din hverdag mere effektiv.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1616" y="610076"/>
            <a:ext cx="5537359" cy="692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450"/>
              </a:lnSpc>
              <a:buNone/>
            </a:pPr>
            <a:r>
              <a:rPr lang="en-US" sz="43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Pris og licensering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6261616" y="1745099"/>
            <a:ext cx="3630692" cy="730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750"/>
              </a:lnSpc>
              <a:buNone/>
            </a:pPr>
            <a:r>
              <a:rPr lang="en-US" sz="57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0 kr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6692622" y="2752844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Gratis versioner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261616" y="3231713"/>
            <a:ext cx="3630692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Både Office 365 og Google Apps tilbyder gratis basisversioner med grundlæggende funktioner.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0224492" y="1745099"/>
            <a:ext cx="3630692" cy="730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750"/>
              </a:lnSpc>
              <a:buNone/>
            </a:pPr>
            <a:r>
              <a:rPr lang="en-US" sz="57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49 kr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10344626" y="2752844"/>
            <a:ext cx="3390305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Personlige abonnementer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224492" y="3231713"/>
            <a:ext cx="3630692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Månedlig pris for udvidede funktioner og mere lagerplads i begge platforme.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6261616" y="5069800"/>
            <a:ext cx="3630692" cy="730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750"/>
              </a:lnSpc>
              <a:buNone/>
            </a:pPr>
            <a:r>
              <a:rPr lang="en-US" sz="57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99 kr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6574869" y="6077545"/>
            <a:ext cx="3004066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Familie-abonnementer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261616" y="6556415"/>
            <a:ext cx="3630692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Månedlig pris for deling med op til 6 familiemedlemmer i Office 365 Family.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86426"/>
            <a:ext cx="717970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Mobilitet og offline adgang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388995"/>
            <a:ext cx="13042821" cy="30480"/>
          </a:xfrm>
          <a:prstGeom prst="roundRect">
            <a:avLst>
              <a:gd name="adj" fmla="val 312558"/>
            </a:avLst>
          </a:prstGeom>
          <a:solidFill>
            <a:srgbClr val="C8C9CF"/>
          </a:solidFill>
          <a:ln/>
        </p:spPr>
      </p:sp>
      <p:sp>
        <p:nvSpPr>
          <p:cNvPr id="4" name="Shape 2"/>
          <p:cNvSpPr/>
          <p:nvPr/>
        </p:nvSpPr>
        <p:spPr>
          <a:xfrm>
            <a:off x="2323743" y="3388995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C8C9CF"/>
          </a:solidFill>
          <a:ln/>
        </p:spPr>
      </p:sp>
      <p:sp>
        <p:nvSpPr>
          <p:cNvPr id="5" name="Shape 3"/>
          <p:cNvSpPr/>
          <p:nvPr/>
        </p:nvSpPr>
        <p:spPr>
          <a:xfrm>
            <a:off x="2083832" y="313384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141" y="3218855"/>
            <a:ext cx="1316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5"/>
          <p:cNvSpPr/>
          <p:nvPr/>
        </p:nvSpPr>
        <p:spPr>
          <a:xfrm>
            <a:off x="1020604" y="4409718"/>
            <a:ext cx="26368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Download apps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020604" y="4900136"/>
            <a:ext cx="263687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Hent Office 365 og Google Apps til din smartphone eller tablet.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641181" y="3388995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C8C9CF"/>
          </a:solidFill>
          <a:ln/>
        </p:spPr>
      </p:sp>
      <p:sp>
        <p:nvSpPr>
          <p:cNvPr id="10" name="Shape 8"/>
          <p:cNvSpPr/>
          <p:nvPr/>
        </p:nvSpPr>
        <p:spPr>
          <a:xfrm>
            <a:off x="5401270" y="313384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561648" y="3218855"/>
            <a:ext cx="18954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10"/>
          <p:cNvSpPr/>
          <p:nvPr/>
        </p:nvSpPr>
        <p:spPr>
          <a:xfrm>
            <a:off x="4337923" y="4409718"/>
            <a:ext cx="263699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Aktiver offline tilstand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4337923" y="5254466"/>
            <a:ext cx="263699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Indstil apps til at arbejde offline, når du ikke har internetforbindelse.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8958620" y="3388995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C8C9CF"/>
          </a:solidFill>
          <a:ln/>
        </p:spPr>
      </p:sp>
      <p:sp>
        <p:nvSpPr>
          <p:cNvPr id="15" name="Shape 13"/>
          <p:cNvSpPr/>
          <p:nvPr/>
        </p:nvSpPr>
        <p:spPr>
          <a:xfrm>
            <a:off x="8718709" y="313384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875276" y="3218855"/>
            <a:ext cx="19704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7" name="Text 15"/>
          <p:cNvSpPr/>
          <p:nvPr/>
        </p:nvSpPr>
        <p:spPr>
          <a:xfrm>
            <a:off x="7655362" y="4409718"/>
            <a:ext cx="263699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Synkroniser ved forbindelse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655362" y="5254466"/>
            <a:ext cx="263699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Dine ændringer opdateres automatisk, når du er online igen.</a:t>
            </a:r>
            <a:endParaRPr lang="en-US" sz="1750" dirty="0"/>
          </a:p>
        </p:txBody>
      </p:sp>
      <p:sp>
        <p:nvSpPr>
          <p:cNvPr id="19" name="Shape 17"/>
          <p:cNvSpPr/>
          <p:nvPr/>
        </p:nvSpPr>
        <p:spPr>
          <a:xfrm>
            <a:off x="12276058" y="3388995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C8C9CF"/>
          </a:solidFill>
          <a:ln/>
        </p:spPr>
      </p:sp>
      <p:sp>
        <p:nvSpPr>
          <p:cNvPr id="20" name="Shape 18"/>
          <p:cNvSpPr/>
          <p:nvPr/>
        </p:nvSpPr>
        <p:spPr>
          <a:xfrm>
            <a:off x="12036147" y="313384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2186642" y="3218855"/>
            <a:ext cx="20931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22" name="Text 20"/>
          <p:cNvSpPr/>
          <p:nvPr/>
        </p:nvSpPr>
        <p:spPr>
          <a:xfrm>
            <a:off x="10972800" y="4409718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Arbejd overalt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10972800" y="4900136"/>
            <a:ext cx="263699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Få adgang til dine filer og fortsæt dit arbejde, uanset hvor du er.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0057" y="537448"/>
            <a:ext cx="4883825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800"/>
              </a:lnSpc>
              <a:buNone/>
            </a:pPr>
            <a:r>
              <a:rPr lang="en-US" sz="38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Kom godt i gang</a:t>
            </a:r>
            <a:endParaRPr lang="en-US" sz="38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057" y="1440894"/>
            <a:ext cx="976670" cy="156281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39739" y="1636157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Vælg platform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7439739" y="2058472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Beslut om Office 365 eller Google Apps passer bedst til dine behov.</a:t>
            </a:r>
            <a:endParaRPr lang="en-US" sz="15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057" y="3003709"/>
            <a:ext cx="976670" cy="156281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39739" y="3198971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Opret konto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7439739" y="3621286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Gå til officiel hjemmeside og opret en gratis konto for at komme i gang.</a:t>
            </a:r>
            <a:endParaRPr lang="en-US" sz="15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057" y="4566523"/>
            <a:ext cx="976670" cy="156281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39739" y="4761786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Udforsk funktioner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7439739" y="5184100"/>
            <a:ext cx="6507004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Brug tid på at lære de forskellige værktøjer at kende. Eksperimenter og hav det sjovt!</a:t>
            </a:r>
            <a:endParaRPr lang="en-US" sz="15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057" y="6129338"/>
            <a:ext cx="976670" cy="156281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39739" y="6324600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Integrer i hverdagen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7439739" y="6746915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Begynd at bruge værktøjerne regelmæssigt for at øge din produktivitet.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81503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Brugerflade og tilgængelighed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Office 365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Brug programmer som Word og Excel på din computer eller online i din browser. Fleksibelt og let tilgængeligt.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Google Apps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Docs og Sheets fungerer direkte i browseren. Arbejd fra enhver enhed, når som helst og hvor som helst.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81268"/>
            <a:ext cx="98789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Dokumenthåndtering og samarbejde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4530209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7776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Gem filer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26804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Brug OneDrive (Office 365) eller Google Drev (Google Apps) til sikker opbevaring af dine dokumenter.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57" y="4530209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57776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Del nemt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68171" y="6268045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Inviter familie og venner til at se eller redigere dine filer med få klik.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924" y="4530209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7776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Samarbejd i realtid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26804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Flere kan redigere samme dokument samtidigt, hvilket sparer tid og fremmer teamwork.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2143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E-mail og kalender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487037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E-mail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154579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Håndter din indbakke effektivt med Outlook (Office 365) eller Gmail (Google Apps).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04" y="487037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Kalender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6154579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Hold styr på aftaler og begivenheder med integrerede kalenderfunktioner.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738" y="487037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Synkronisering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15457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Få adgang til e-mails og kalender på tværs af alle dine enheder.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0929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Chat og videomøder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339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17439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Teams (Office 365)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5703808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Chat og videomøder integreret i én platform. Perfekt til familiesamtaler eller gruppearbejde.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21339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840611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Google Meet og Chat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40611" y="5703808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Let at bruge til hurtige beskeder eller længere videomøder. Tilgængelig direkte fra din browser.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21339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63783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Funktioner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63783" y="5703808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Del skærm, optag møder, og brug baggrundssløring for mere privatliv.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10320"/>
            <a:ext cx="63122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Opgavestyring og noter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592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8936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Microsoft To Do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38411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Lav opgavelister og huskelister. Sæt påmindelser og del lister med andre.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6592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28936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Google Keep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38411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Tag noter og opret to-do lister. Tilføj billeder og stemmenotater til dine noter.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934069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1685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Synkronisering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658922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Få adgang til dine opgaver og noter på alle enheder. Aldrig gå glip af en vigtig påmindelse.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58679"/>
            <a:ext cx="69517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Præsentation og regneark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1907619"/>
            <a:ext cx="30480" cy="5463183"/>
          </a:xfrm>
          <a:prstGeom prst="roundRect">
            <a:avLst>
              <a:gd name="adj" fmla="val 312558"/>
            </a:avLst>
          </a:prstGeom>
          <a:solidFill>
            <a:srgbClr val="C8C9CF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240268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8C9CF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216277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8110" y="2247781"/>
            <a:ext cx="1316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2134433"/>
            <a:ext cx="31264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Excel og Google Sheets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2624852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Kraftfulde værktøjer til at organisere data, lave budgetter og analysere information.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429934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8C9CF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40594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39178" y="4144447"/>
            <a:ext cx="18954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4031099"/>
            <a:ext cx="38326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PowerPoint og Google Slides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4521517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Skab imponerende præsentationer med professionelle skabeloner og animationer.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58622" y="619601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8C9CF"/>
          </a:solidFill>
          <a:ln/>
        </p:spPr>
      </p:sp>
      <p:sp>
        <p:nvSpPr>
          <p:cNvPr id="16" name="Shape 13"/>
          <p:cNvSpPr/>
          <p:nvPr/>
        </p:nvSpPr>
        <p:spPr>
          <a:xfrm>
            <a:off x="878800" y="59561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35368" y="6041112"/>
            <a:ext cx="19704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81488" y="5927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Samarbejde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381488" y="641818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Del og arbejd sammen på projekter i realtid, uanset om du bruger Office 365 eller Google Apps.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420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Sikkerhed og adgang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33660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1303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To-trins godkendelse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620816"/>
            <a:ext cx="30054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Ekstra lag af sikkerhed for din konto.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446" y="3336608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4130397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Krypteret dataopbevaring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39446" y="4975146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Dine filer er beskyttet mod uautoriseret adgang.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21" y="3336608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41303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Adgangsstyring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85221" y="4620816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Kontroller, hvem der kan se og redigere dine filer.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997" y="3336608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7" y="4130397"/>
            <a:ext cx="3005614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Regelmæssige sikkerhedsopdateringer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830997" y="5329476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Konstant forbedring af platformenes sikkerhed.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1754" y="551378"/>
            <a:ext cx="6496288" cy="626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900"/>
              </a:lnSpc>
              <a:buNone/>
            </a:pPr>
            <a:r>
              <a:rPr lang="en-US" sz="39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Integration med andre apps</a:t>
            </a:r>
            <a:endParaRPr lang="en-US" sz="3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374" y="1709023"/>
            <a:ext cx="4296966" cy="2406253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17" y="1709023"/>
            <a:ext cx="4296966" cy="2406253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1709023"/>
            <a:ext cx="4296966" cy="2406253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74" y="4275653"/>
            <a:ext cx="13211651" cy="2406253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01754" y="7037427"/>
            <a:ext cx="13226891" cy="641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Både Office 365 og Google Apps tilbyder integration med mange andre applikationer. Dette øger funktionaliteten og giver dig mulighed for at skræddersy din oplevelse.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2024-12-29T19:27:54Z</dcterms:created>
  <dcterms:modified xsi:type="dcterms:W3CDTF">2024-12-29T19:27:54Z</dcterms:modified>
</cp:coreProperties>
</file>